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45"/>
  </p:notesMasterIdLst>
  <p:sldIdLst>
    <p:sldId id="283" r:id="rId2"/>
    <p:sldId id="427" r:id="rId3"/>
    <p:sldId id="428" r:id="rId4"/>
    <p:sldId id="429" r:id="rId5"/>
    <p:sldId id="305" r:id="rId6"/>
    <p:sldId id="426" r:id="rId7"/>
    <p:sldId id="346" r:id="rId8"/>
    <p:sldId id="413" r:id="rId9"/>
    <p:sldId id="414" r:id="rId10"/>
    <p:sldId id="415" r:id="rId11"/>
    <p:sldId id="399" r:id="rId12"/>
    <p:sldId id="409" r:id="rId13"/>
    <p:sldId id="410" r:id="rId14"/>
    <p:sldId id="411" r:id="rId15"/>
    <p:sldId id="412" r:id="rId16"/>
    <p:sldId id="417" r:id="rId17"/>
    <p:sldId id="400" r:id="rId18"/>
    <p:sldId id="416" r:id="rId19"/>
    <p:sldId id="403" r:id="rId20"/>
    <p:sldId id="402" r:id="rId21"/>
    <p:sldId id="418" r:id="rId22"/>
    <p:sldId id="431" r:id="rId23"/>
    <p:sldId id="420" r:id="rId24"/>
    <p:sldId id="356" r:id="rId25"/>
    <p:sldId id="406" r:id="rId26"/>
    <p:sldId id="430" r:id="rId27"/>
    <p:sldId id="359" r:id="rId28"/>
    <p:sldId id="357" r:id="rId29"/>
    <p:sldId id="419" r:id="rId30"/>
    <p:sldId id="398" r:id="rId31"/>
    <p:sldId id="423" r:id="rId32"/>
    <p:sldId id="404" r:id="rId33"/>
    <p:sldId id="405" r:id="rId34"/>
    <p:sldId id="424" r:id="rId35"/>
    <p:sldId id="422" r:id="rId36"/>
    <p:sldId id="408" r:id="rId37"/>
    <p:sldId id="425" r:id="rId38"/>
    <p:sldId id="401" r:id="rId39"/>
    <p:sldId id="407" r:id="rId40"/>
    <p:sldId id="358" r:id="rId41"/>
    <p:sldId id="379" r:id="rId42"/>
    <p:sldId id="397" r:id="rId43"/>
    <p:sldId id="348" r:id="rId44"/>
  </p:sldIdLst>
  <p:sldSz cx="12192000" cy="6858000"/>
  <p:notesSz cx="6858000" cy="9144000"/>
  <p:embeddedFontLst>
    <p:embeddedFont>
      <p:font typeface="Calibri" panose="020F0502020204030204" pitchFamily="34" charset="0"/>
      <p:regular r:id="rId46"/>
      <p:bold r:id="rId47"/>
      <p:italic r:id="rId48"/>
      <p:boldItalic r:id="rId49"/>
    </p:embeddedFont>
    <p:embeddedFont>
      <p:font typeface="Calibri Light" panose="020F0302020204030204" pitchFamily="34" charset="0"/>
      <p:regular r:id="rId50"/>
      <p:italic r:id="rId51"/>
    </p:embeddedFont>
    <p:embeddedFont>
      <p:font typeface="Consolas" panose="020B0609020204030204" pitchFamily="49" charset="0"/>
      <p:regular r:id="rId52"/>
      <p:bold r:id="rId53"/>
      <p:italic r:id="rId54"/>
      <p:boldItalic r:id="rId55"/>
    </p:embeddedFont>
    <p:embeddedFont>
      <p:font typeface="Font Awesome 5 Brands Regular" panose="02000503000000000000" pitchFamily="50" charset="0"/>
      <p:regular r:id="rId56"/>
    </p:embeddedFont>
    <p:embeddedFont>
      <p:font typeface="Font Awesome 5 Free Solid" panose="02000503000000000000" pitchFamily="50" charset="0"/>
      <p:bold r:id="rId57"/>
    </p:embeddedFont>
    <p:embeddedFont>
      <p:font typeface="Roboto" panose="02000000000000000000" pitchFamily="2" charset="0"/>
      <p:regular r:id="rId58"/>
      <p:bold r:id="rId59"/>
      <p:italic r:id="rId60"/>
      <p:boldItalic r:id="rId61"/>
    </p:embeddedFont>
    <p:embeddedFont>
      <p:font typeface="Segoe UI" panose="020B0502040204020203" pitchFamily="34" charset="0"/>
      <p:regular r:id="rId62"/>
      <p:bold r:id="rId63"/>
      <p:italic r:id="rId64"/>
      <p:boldItalic r:id="rId6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1CFAADC4-8E6F-4878-A1EC-B432D780D7D4}">
          <p14:sldIdLst>
            <p14:sldId id="283"/>
            <p14:sldId id="427"/>
            <p14:sldId id="428"/>
            <p14:sldId id="429"/>
            <p14:sldId id="305"/>
            <p14:sldId id="426"/>
            <p14:sldId id="346"/>
          </p14:sldIdLst>
        </p14:section>
        <p14:section name="What is Caching?" id="{436CC749-431C-4A0D-8D46-C4A4BCF5B1C5}">
          <p14:sldIdLst>
            <p14:sldId id="413"/>
            <p14:sldId id="414"/>
            <p14:sldId id="415"/>
            <p14:sldId id="399"/>
            <p14:sldId id="409"/>
            <p14:sldId id="410"/>
            <p14:sldId id="411"/>
            <p14:sldId id="412"/>
          </p14:sldIdLst>
        </p14:section>
        <p14:section name="What is Redis?" id="{037BEA88-E6D8-4F1F-9C07-29EEF5CEB3FB}">
          <p14:sldIdLst>
            <p14:sldId id="417"/>
            <p14:sldId id="400"/>
            <p14:sldId id="416"/>
            <p14:sldId id="403"/>
            <p14:sldId id="402"/>
            <p14:sldId id="418"/>
            <p14:sldId id="431"/>
          </p14:sldIdLst>
        </p14:section>
        <p14:section name="Why Use Caching?" id="{B5B4CDF3-6A1C-41C3-AF37-652162B3971D}">
          <p14:sldIdLst>
            <p14:sldId id="420"/>
            <p14:sldId id="356"/>
            <p14:sldId id="406"/>
            <p14:sldId id="430"/>
            <p14:sldId id="359"/>
            <p14:sldId id="357"/>
          </p14:sldIdLst>
        </p14:section>
        <p14:section name="Getting Started" id="{B06ADFAE-6259-48D3-82F5-A8B4001669BC}">
          <p14:sldIdLst>
            <p14:sldId id="419"/>
            <p14:sldId id="398"/>
            <p14:sldId id="423"/>
            <p14:sldId id="404"/>
            <p14:sldId id="405"/>
          </p14:sldIdLst>
        </p14:section>
        <p14:section name="Redis CLI" id="{50403C7B-FBF4-47F9-844C-75D871F22C4E}">
          <p14:sldIdLst>
            <p14:sldId id="424"/>
          </p14:sldIdLst>
        </p14:section>
        <p14:section name="Demo" id="{EDE6E42C-EF42-4739-B5A1-0F46AC4C1ADA}">
          <p14:sldIdLst>
            <p14:sldId id="422"/>
            <p14:sldId id="408"/>
          </p14:sldIdLst>
        </p14:section>
        <p14:section name="Common Mistakes" id="{31C70FB7-6709-4AC6-8801-854FC03D5484}">
          <p14:sldIdLst>
            <p14:sldId id="425"/>
            <p14:sldId id="401"/>
            <p14:sldId id="407"/>
          </p14:sldIdLst>
        </p14:section>
        <p14:section name="Outro" id="{C71C5998-4326-4296-9FB8-C3D5D0BD8DE4}">
          <p14:sldIdLst>
            <p14:sldId id="358"/>
            <p14:sldId id="379"/>
            <p14:sldId id="397"/>
            <p14:sldId id="34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2C6"/>
    <a:srgbClr val="C00000"/>
    <a:srgbClr val="1D9EFF"/>
    <a:srgbClr val="FFFFFF"/>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FF80C8C-C18F-4388-8A3F-73909E68D2A5}" v="525" dt="2022-08-19T17:09:12.16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761" autoAdjust="0"/>
    <p:restoredTop sz="66719" autoAdjust="0"/>
  </p:normalViewPr>
  <p:slideViewPr>
    <p:cSldViewPr snapToGrid="0">
      <p:cViewPr varScale="1">
        <p:scale>
          <a:sx n="74" d="100"/>
          <a:sy n="74" d="100"/>
        </p:scale>
        <p:origin x="848"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font" Target="fonts/font2.fntdata"/><Relationship Id="rId63" Type="http://schemas.openxmlformats.org/officeDocument/2006/relationships/font" Target="fonts/font18.fntdata"/><Relationship Id="rId68" Type="http://schemas.openxmlformats.org/officeDocument/2006/relationships/theme" Target="theme/theme1.xml"/><Relationship Id="rId7" Type="http://schemas.openxmlformats.org/officeDocument/2006/relationships/slide" Target="slides/slide6.xml"/><Relationship Id="rId71"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font" Target="fonts/font8.fntdata"/><Relationship Id="rId58" Type="http://schemas.openxmlformats.org/officeDocument/2006/relationships/font" Target="fonts/font13.fntdata"/><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font" Target="fonts/font16.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56" Type="http://schemas.openxmlformats.org/officeDocument/2006/relationships/font" Target="fonts/font11.fntdata"/><Relationship Id="rId64" Type="http://schemas.openxmlformats.org/officeDocument/2006/relationships/font" Target="fonts/font19.fntdata"/><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59" Type="http://schemas.openxmlformats.org/officeDocument/2006/relationships/font" Target="fonts/font14.fntdata"/><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9.fntdata"/><Relationship Id="rId62" Type="http://schemas.openxmlformats.org/officeDocument/2006/relationships/font" Target="fonts/font17.fntdata"/><Relationship Id="rId7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 Id="rId57" Type="http://schemas.openxmlformats.org/officeDocument/2006/relationships/font" Target="fonts/font12.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7.fntdata"/><Relationship Id="rId60" Type="http://schemas.openxmlformats.org/officeDocument/2006/relationships/font" Target="fonts/font15.fntdata"/><Relationship Id="rId65" Type="http://schemas.openxmlformats.org/officeDocument/2006/relationships/font" Target="fonts/font20.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5.fntdata"/><Relationship Id="rId55" Type="http://schemas.openxmlformats.org/officeDocument/2006/relationships/font" Target="fonts/font10.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 Tower" userId="9d06de10716639e5" providerId="LiveId" clId="{0AB5ABCF-FEF3-8D44-8066-60DB8C202873}"/>
    <pc:docChg chg="custSel addSld delSld modSld sldOrd modSection">
      <pc:chgData name="J. Tower" userId="9d06de10716639e5" providerId="LiveId" clId="{0AB5ABCF-FEF3-8D44-8066-60DB8C202873}" dt="2022-08-04T22:05:25.727" v="602" actId="20577"/>
      <pc:docMkLst>
        <pc:docMk/>
      </pc:docMkLst>
      <pc:sldChg chg="modSp">
        <pc:chgData name="J. Tower" userId="9d06de10716639e5" providerId="LiveId" clId="{0AB5ABCF-FEF3-8D44-8066-60DB8C202873}" dt="2022-08-04T22:05:25.727" v="602" actId="20577"/>
        <pc:sldMkLst>
          <pc:docMk/>
          <pc:sldMk cId="3042890834" sldId="358"/>
        </pc:sldMkLst>
        <pc:spChg chg="mod">
          <ac:chgData name="J. Tower" userId="9d06de10716639e5" providerId="LiveId" clId="{0AB5ABCF-FEF3-8D44-8066-60DB8C202873}" dt="2022-08-04T22:05:25.727" v="602" actId="20577"/>
          <ac:spMkLst>
            <pc:docMk/>
            <pc:sldMk cId="3042890834" sldId="358"/>
            <ac:spMk id="3" creationId="{158609D8-DD0B-4760-B11D-907664E37EB5}"/>
          </ac:spMkLst>
        </pc:spChg>
      </pc:sldChg>
      <pc:sldChg chg="del ord">
        <pc:chgData name="J. Tower" userId="9d06de10716639e5" providerId="LiveId" clId="{0AB5ABCF-FEF3-8D44-8066-60DB8C202873}" dt="2022-08-04T22:02:25.803" v="256" actId="2696"/>
        <pc:sldMkLst>
          <pc:docMk/>
          <pc:sldMk cId="2088206926" sldId="406"/>
        </pc:sldMkLst>
      </pc:sldChg>
      <pc:sldChg chg="modSp">
        <pc:chgData name="J. Tower" userId="9d06de10716639e5" providerId="LiveId" clId="{0AB5ABCF-FEF3-8D44-8066-60DB8C202873}" dt="2022-08-04T21:49:05.346" v="34" actId="20577"/>
        <pc:sldMkLst>
          <pc:docMk/>
          <pc:sldMk cId="188923872" sldId="418"/>
        </pc:sldMkLst>
        <pc:spChg chg="mod">
          <ac:chgData name="J. Tower" userId="9d06de10716639e5" providerId="LiveId" clId="{0AB5ABCF-FEF3-8D44-8066-60DB8C202873}" dt="2022-08-04T21:49:05.346" v="34" actId="20577"/>
          <ac:spMkLst>
            <pc:docMk/>
            <pc:sldMk cId="188923872" sldId="418"/>
            <ac:spMk id="5" creationId="{DB6A4468-4451-B02B-6083-1020A952C1C4}"/>
          </ac:spMkLst>
        </pc:spChg>
      </pc:sldChg>
      <pc:sldChg chg="modSp add">
        <pc:chgData name="J. Tower" userId="9d06de10716639e5" providerId="LiveId" clId="{0AB5ABCF-FEF3-8D44-8066-60DB8C202873}" dt="2022-08-04T21:50:07.291" v="47" actId="20577"/>
        <pc:sldMkLst>
          <pc:docMk/>
          <pc:sldMk cId="1557809418" sldId="419"/>
        </pc:sldMkLst>
        <pc:spChg chg="mod">
          <ac:chgData name="J. Tower" userId="9d06de10716639e5" providerId="LiveId" clId="{0AB5ABCF-FEF3-8D44-8066-60DB8C202873}" dt="2022-08-04T21:50:07.291" v="47" actId="20577"/>
          <ac:spMkLst>
            <pc:docMk/>
            <pc:sldMk cId="1557809418" sldId="419"/>
            <ac:spMk id="5" creationId="{DB6A4468-4451-B02B-6083-1020A952C1C4}"/>
          </ac:spMkLst>
        </pc:spChg>
      </pc:sldChg>
      <pc:sldChg chg="modSp add">
        <pc:chgData name="J. Tower" userId="9d06de10716639e5" providerId="LiveId" clId="{0AB5ABCF-FEF3-8D44-8066-60DB8C202873}" dt="2022-08-04T21:50:35.231" v="58" actId="20577"/>
        <pc:sldMkLst>
          <pc:docMk/>
          <pc:sldMk cId="4041345864" sldId="420"/>
        </pc:sldMkLst>
        <pc:spChg chg="mod">
          <ac:chgData name="J. Tower" userId="9d06de10716639e5" providerId="LiveId" clId="{0AB5ABCF-FEF3-8D44-8066-60DB8C202873}" dt="2022-08-04T21:50:35.231" v="58" actId="20577"/>
          <ac:spMkLst>
            <pc:docMk/>
            <pc:sldMk cId="4041345864" sldId="420"/>
            <ac:spMk id="5" creationId="{DB6A4468-4451-B02B-6083-1020A952C1C4}"/>
          </ac:spMkLst>
        </pc:spChg>
      </pc:sldChg>
      <pc:sldChg chg="modSp add">
        <pc:chgData name="J. Tower" userId="9d06de10716639e5" providerId="LiveId" clId="{0AB5ABCF-FEF3-8D44-8066-60DB8C202873}" dt="2022-08-04T21:54:02.643" v="97" actId="20577"/>
        <pc:sldMkLst>
          <pc:docMk/>
          <pc:sldMk cId="2453842037" sldId="421"/>
        </pc:sldMkLst>
        <pc:spChg chg="mod">
          <ac:chgData name="J. Tower" userId="9d06de10716639e5" providerId="LiveId" clId="{0AB5ABCF-FEF3-8D44-8066-60DB8C202873}" dt="2022-08-04T21:54:02.643" v="97" actId="20577"/>
          <ac:spMkLst>
            <pc:docMk/>
            <pc:sldMk cId="2453842037" sldId="421"/>
            <ac:spMk id="5" creationId="{DB6A4468-4451-B02B-6083-1020A952C1C4}"/>
          </ac:spMkLst>
        </pc:spChg>
      </pc:sldChg>
      <pc:sldChg chg="modSp add">
        <pc:chgData name="J. Tower" userId="9d06de10716639e5" providerId="LiveId" clId="{0AB5ABCF-FEF3-8D44-8066-60DB8C202873}" dt="2022-08-04T21:54:44.682" v="108" actId="20577"/>
        <pc:sldMkLst>
          <pc:docMk/>
          <pc:sldMk cId="3497543400" sldId="422"/>
        </pc:sldMkLst>
        <pc:spChg chg="mod">
          <ac:chgData name="J. Tower" userId="9d06de10716639e5" providerId="LiveId" clId="{0AB5ABCF-FEF3-8D44-8066-60DB8C202873}" dt="2022-08-04T21:54:44.682" v="108" actId="20577"/>
          <ac:spMkLst>
            <pc:docMk/>
            <pc:sldMk cId="3497543400" sldId="422"/>
            <ac:spMk id="5" creationId="{DB6A4468-4451-B02B-6083-1020A952C1C4}"/>
          </ac:spMkLst>
        </pc:spChg>
      </pc:sldChg>
      <pc:sldChg chg="modSp add">
        <pc:chgData name="J. Tower" userId="9d06de10716639e5" providerId="LiveId" clId="{0AB5ABCF-FEF3-8D44-8066-60DB8C202873}" dt="2022-08-04T21:55:41.515" v="119" actId="20577"/>
        <pc:sldMkLst>
          <pc:docMk/>
          <pc:sldMk cId="1471747863" sldId="423"/>
        </pc:sldMkLst>
        <pc:spChg chg="mod">
          <ac:chgData name="J. Tower" userId="9d06de10716639e5" providerId="LiveId" clId="{0AB5ABCF-FEF3-8D44-8066-60DB8C202873}" dt="2022-08-04T21:55:41.515" v="119" actId="20577"/>
          <ac:spMkLst>
            <pc:docMk/>
            <pc:sldMk cId="1471747863" sldId="423"/>
            <ac:spMk id="5" creationId="{DB6A4468-4451-B02B-6083-1020A952C1C4}"/>
          </ac:spMkLst>
        </pc:spChg>
      </pc:sldChg>
      <pc:sldChg chg="modSp add">
        <pc:chgData name="J. Tower" userId="9d06de10716639e5" providerId="LiveId" clId="{0AB5ABCF-FEF3-8D44-8066-60DB8C202873}" dt="2022-08-04T21:57:37.899" v="161" actId="20577"/>
        <pc:sldMkLst>
          <pc:docMk/>
          <pc:sldMk cId="3612937866" sldId="424"/>
        </pc:sldMkLst>
        <pc:spChg chg="mod">
          <ac:chgData name="J. Tower" userId="9d06de10716639e5" providerId="LiveId" clId="{0AB5ABCF-FEF3-8D44-8066-60DB8C202873}" dt="2022-08-04T21:57:37.899" v="161" actId="20577"/>
          <ac:spMkLst>
            <pc:docMk/>
            <pc:sldMk cId="3612937866" sldId="424"/>
            <ac:spMk id="5" creationId="{DB6A4468-4451-B02B-6083-1020A952C1C4}"/>
          </ac:spMkLst>
        </pc:spChg>
      </pc:sldChg>
      <pc:sldChg chg="modSp add">
        <pc:chgData name="J. Tower" userId="9d06de10716639e5" providerId="LiveId" clId="{0AB5ABCF-FEF3-8D44-8066-60DB8C202873}" dt="2022-08-04T21:59:45.180" v="199" actId="20577"/>
        <pc:sldMkLst>
          <pc:docMk/>
          <pc:sldMk cId="2802869604" sldId="425"/>
        </pc:sldMkLst>
        <pc:spChg chg="mod">
          <ac:chgData name="J. Tower" userId="9d06de10716639e5" providerId="LiveId" clId="{0AB5ABCF-FEF3-8D44-8066-60DB8C202873}" dt="2022-08-04T21:59:45.180" v="199" actId="20577"/>
          <ac:spMkLst>
            <pc:docMk/>
            <pc:sldMk cId="2802869604" sldId="425"/>
            <ac:spMk id="5" creationId="{DB6A4468-4451-B02B-6083-1020A952C1C4}"/>
          </ac:spMkLst>
        </pc:spChg>
      </pc:sldChg>
      <pc:sldChg chg="modSp add">
        <pc:chgData name="J. Tower" userId="9d06de10716639e5" providerId="LiveId" clId="{0AB5ABCF-FEF3-8D44-8066-60DB8C202873}" dt="2022-08-04T22:01:54.294" v="255" actId="20577"/>
        <pc:sldMkLst>
          <pc:docMk/>
          <pc:sldMk cId="161591049" sldId="426"/>
        </pc:sldMkLst>
        <pc:spChg chg="mod">
          <ac:chgData name="J. Tower" userId="9d06de10716639e5" providerId="LiveId" clId="{0AB5ABCF-FEF3-8D44-8066-60DB8C202873}" dt="2022-08-04T22:01:54.294" v="255" actId="20577"/>
          <ac:spMkLst>
            <pc:docMk/>
            <pc:sldMk cId="161591049" sldId="426"/>
            <ac:spMk id="5" creationId="{DB6A4468-4451-B02B-6083-1020A952C1C4}"/>
          </ac:spMkLst>
        </pc:spChg>
      </pc:sldChg>
    </pc:docChg>
  </pc:docChgLst>
  <pc:docChgLst>
    <pc:chgData name="J. Tower" userId="9d06de10716639e5" providerId="LiveId" clId="{5245E8EF-7071-4526-8EFE-28712120432F}"/>
    <pc:docChg chg="undo redo custSel addSld delSld modSld sldOrd addSection delSection modSection">
      <pc:chgData name="J. Tower" userId="9d06de10716639e5" providerId="LiveId" clId="{5245E8EF-7071-4526-8EFE-28712120432F}" dt="2022-08-04T23:55:19.044" v="5347" actId="6549"/>
      <pc:docMkLst>
        <pc:docMk/>
      </pc:docMkLst>
      <pc:sldChg chg="del">
        <pc:chgData name="J. Tower" userId="9d06de10716639e5" providerId="LiveId" clId="{5245E8EF-7071-4526-8EFE-28712120432F}" dt="2022-07-29T13:08:07.236" v="1777" actId="47"/>
        <pc:sldMkLst>
          <pc:docMk/>
          <pc:sldMk cId="1559766667" sldId="257"/>
        </pc:sldMkLst>
      </pc:sldChg>
      <pc:sldChg chg="del">
        <pc:chgData name="J. Tower" userId="9d06de10716639e5" providerId="LiveId" clId="{5245E8EF-7071-4526-8EFE-28712120432F}" dt="2022-07-29T13:08:07.236" v="1777" actId="47"/>
        <pc:sldMkLst>
          <pc:docMk/>
          <pc:sldMk cId="2436202594" sldId="258"/>
        </pc:sldMkLst>
      </pc:sldChg>
      <pc:sldChg chg="del">
        <pc:chgData name="J. Tower" userId="9d06de10716639e5" providerId="LiveId" clId="{5245E8EF-7071-4526-8EFE-28712120432F}" dt="2022-07-29T13:08:02.554" v="1776" actId="47"/>
        <pc:sldMkLst>
          <pc:docMk/>
          <pc:sldMk cId="177623027" sldId="259"/>
        </pc:sldMkLst>
      </pc:sldChg>
      <pc:sldChg chg="del">
        <pc:chgData name="J. Tower" userId="9d06de10716639e5" providerId="LiveId" clId="{5245E8EF-7071-4526-8EFE-28712120432F}" dt="2022-07-29T13:08:07.236" v="1777" actId="47"/>
        <pc:sldMkLst>
          <pc:docMk/>
          <pc:sldMk cId="3155861802" sldId="260"/>
        </pc:sldMkLst>
      </pc:sldChg>
      <pc:sldChg chg="del">
        <pc:chgData name="J. Tower" userId="9d06de10716639e5" providerId="LiveId" clId="{5245E8EF-7071-4526-8EFE-28712120432F}" dt="2022-07-29T13:08:07.236" v="1777" actId="47"/>
        <pc:sldMkLst>
          <pc:docMk/>
          <pc:sldMk cId="1701495705" sldId="261"/>
        </pc:sldMkLst>
      </pc:sldChg>
      <pc:sldChg chg="del">
        <pc:chgData name="J. Tower" userId="9d06de10716639e5" providerId="LiveId" clId="{5245E8EF-7071-4526-8EFE-28712120432F}" dt="2022-07-29T13:08:07.236" v="1777" actId="47"/>
        <pc:sldMkLst>
          <pc:docMk/>
          <pc:sldMk cId="2261792360" sldId="262"/>
        </pc:sldMkLst>
      </pc:sldChg>
      <pc:sldChg chg="del">
        <pc:chgData name="J. Tower" userId="9d06de10716639e5" providerId="LiveId" clId="{5245E8EF-7071-4526-8EFE-28712120432F}" dt="2022-07-29T13:08:07.236" v="1777" actId="47"/>
        <pc:sldMkLst>
          <pc:docMk/>
          <pc:sldMk cId="4041132092" sldId="263"/>
        </pc:sldMkLst>
      </pc:sldChg>
      <pc:sldChg chg="del">
        <pc:chgData name="J. Tower" userId="9d06de10716639e5" providerId="LiveId" clId="{5245E8EF-7071-4526-8EFE-28712120432F}" dt="2022-07-29T13:08:07.236" v="1777" actId="47"/>
        <pc:sldMkLst>
          <pc:docMk/>
          <pc:sldMk cId="469197283" sldId="264"/>
        </pc:sldMkLst>
      </pc:sldChg>
      <pc:sldChg chg="del">
        <pc:chgData name="J. Tower" userId="9d06de10716639e5" providerId="LiveId" clId="{5245E8EF-7071-4526-8EFE-28712120432F}" dt="2022-07-29T13:08:07.236" v="1777" actId="47"/>
        <pc:sldMkLst>
          <pc:docMk/>
          <pc:sldMk cId="3214188287" sldId="265"/>
        </pc:sldMkLst>
      </pc:sldChg>
      <pc:sldChg chg="del">
        <pc:chgData name="J. Tower" userId="9d06de10716639e5" providerId="LiveId" clId="{5245E8EF-7071-4526-8EFE-28712120432F}" dt="2022-07-29T13:08:07.236" v="1777" actId="47"/>
        <pc:sldMkLst>
          <pc:docMk/>
          <pc:sldMk cId="1901409826" sldId="266"/>
        </pc:sldMkLst>
      </pc:sldChg>
      <pc:sldChg chg="del">
        <pc:chgData name="J. Tower" userId="9d06de10716639e5" providerId="LiveId" clId="{5245E8EF-7071-4526-8EFE-28712120432F}" dt="2022-07-29T13:08:07.236" v="1777" actId="47"/>
        <pc:sldMkLst>
          <pc:docMk/>
          <pc:sldMk cId="2288728689" sldId="267"/>
        </pc:sldMkLst>
      </pc:sldChg>
      <pc:sldChg chg="del">
        <pc:chgData name="J. Tower" userId="9d06de10716639e5" providerId="LiveId" clId="{5245E8EF-7071-4526-8EFE-28712120432F}" dt="2022-07-29T13:08:07.236" v="1777" actId="47"/>
        <pc:sldMkLst>
          <pc:docMk/>
          <pc:sldMk cId="954925821" sldId="268"/>
        </pc:sldMkLst>
      </pc:sldChg>
      <pc:sldChg chg="del">
        <pc:chgData name="J. Tower" userId="9d06de10716639e5" providerId="LiveId" clId="{5245E8EF-7071-4526-8EFE-28712120432F}" dt="2022-07-29T13:08:07.236" v="1777" actId="47"/>
        <pc:sldMkLst>
          <pc:docMk/>
          <pc:sldMk cId="1514962637" sldId="269"/>
        </pc:sldMkLst>
      </pc:sldChg>
      <pc:sldChg chg="del">
        <pc:chgData name="J. Tower" userId="9d06de10716639e5" providerId="LiveId" clId="{5245E8EF-7071-4526-8EFE-28712120432F}" dt="2022-07-29T13:08:07.236" v="1777" actId="47"/>
        <pc:sldMkLst>
          <pc:docMk/>
          <pc:sldMk cId="3598830237" sldId="270"/>
        </pc:sldMkLst>
      </pc:sldChg>
      <pc:sldChg chg="del">
        <pc:chgData name="J. Tower" userId="9d06de10716639e5" providerId="LiveId" clId="{5245E8EF-7071-4526-8EFE-28712120432F}" dt="2022-07-29T13:08:07.236" v="1777" actId="47"/>
        <pc:sldMkLst>
          <pc:docMk/>
          <pc:sldMk cId="941078145" sldId="271"/>
        </pc:sldMkLst>
      </pc:sldChg>
      <pc:sldChg chg="del">
        <pc:chgData name="J. Tower" userId="9d06de10716639e5" providerId="LiveId" clId="{5245E8EF-7071-4526-8EFE-28712120432F}" dt="2022-07-29T13:08:02.554" v="1776" actId="47"/>
        <pc:sldMkLst>
          <pc:docMk/>
          <pc:sldMk cId="3109672803" sldId="272"/>
        </pc:sldMkLst>
      </pc:sldChg>
      <pc:sldChg chg="del">
        <pc:chgData name="J. Tower" userId="9d06de10716639e5" providerId="LiveId" clId="{5245E8EF-7071-4526-8EFE-28712120432F}" dt="2022-07-29T13:08:02.554" v="1776" actId="47"/>
        <pc:sldMkLst>
          <pc:docMk/>
          <pc:sldMk cId="2312077702" sldId="273"/>
        </pc:sldMkLst>
      </pc:sldChg>
      <pc:sldChg chg="del">
        <pc:chgData name="J. Tower" userId="9d06de10716639e5" providerId="LiveId" clId="{5245E8EF-7071-4526-8EFE-28712120432F}" dt="2022-07-29T13:08:02.554" v="1776" actId="47"/>
        <pc:sldMkLst>
          <pc:docMk/>
          <pc:sldMk cId="527118553" sldId="274"/>
        </pc:sldMkLst>
      </pc:sldChg>
      <pc:sldChg chg="del">
        <pc:chgData name="J. Tower" userId="9d06de10716639e5" providerId="LiveId" clId="{5245E8EF-7071-4526-8EFE-28712120432F}" dt="2022-07-29T13:08:02.554" v="1776" actId="47"/>
        <pc:sldMkLst>
          <pc:docMk/>
          <pc:sldMk cId="3225564695" sldId="275"/>
        </pc:sldMkLst>
      </pc:sldChg>
      <pc:sldChg chg="del">
        <pc:chgData name="J. Tower" userId="9d06de10716639e5" providerId="LiveId" clId="{5245E8EF-7071-4526-8EFE-28712120432F}" dt="2022-07-29T13:08:02.554" v="1776" actId="47"/>
        <pc:sldMkLst>
          <pc:docMk/>
          <pc:sldMk cId="464620772" sldId="276"/>
        </pc:sldMkLst>
      </pc:sldChg>
      <pc:sldChg chg="del">
        <pc:chgData name="J. Tower" userId="9d06de10716639e5" providerId="LiveId" clId="{5245E8EF-7071-4526-8EFE-28712120432F}" dt="2022-07-29T13:08:02.554" v="1776" actId="47"/>
        <pc:sldMkLst>
          <pc:docMk/>
          <pc:sldMk cId="2942691060" sldId="277"/>
        </pc:sldMkLst>
      </pc:sldChg>
      <pc:sldChg chg="del">
        <pc:chgData name="J. Tower" userId="9d06de10716639e5" providerId="LiveId" clId="{5245E8EF-7071-4526-8EFE-28712120432F}" dt="2022-07-29T13:08:02.554" v="1776" actId="47"/>
        <pc:sldMkLst>
          <pc:docMk/>
          <pc:sldMk cId="3117483293" sldId="278"/>
        </pc:sldMkLst>
      </pc:sldChg>
      <pc:sldChg chg="del">
        <pc:chgData name="J. Tower" userId="9d06de10716639e5" providerId="LiveId" clId="{5245E8EF-7071-4526-8EFE-28712120432F}" dt="2022-07-29T13:08:02.554" v="1776" actId="47"/>
        <pc:sldMkLst>
          <pc:docMk/>
          <pc:sldMk cId="2402114251" sldId="281"/>
        </pc:sldMkLst>
      </pc:sldChg>
      <pc:sldChg chg="del">
        <pc:chgData name="J. Tower" userId="9d06de10716639e5" providerId="LiveId" clId="{5245E8EF-7071-4526-8EFE-28712120432F}" dt="2022-07-29T13:08:02.554" v="1776" actId="47"/>
        <pc:sldMkLst>
          <pc:docMk/>
          <pc:sldMk cId="3978222731" sldId="282"/>
        </pc:sldMkLst>
      </pc:sldChg>
      <pc:sldChg chg="modSp mod ord">
        <pc:chgData name="J. Tower" userId="9d06de10716639e5" providerId="LiveId" clId="{5245E8EF-7071-4526-8EFE-28712120432F}" dt="2022-08-04T23:04:40.821" v="4138" actId="20578"/>
        <pc:sldMkLst>
          <pc:docMk/>
          <pc:sldMk cId="3306357406" sldId="283"/>
        </pc:sldMkLst>
        <pc:spChg chg="mod">
          <ac:chgData name="J. Tower" userId="9d06de10716639e5" providerId="LiveId" clId="{5245E8EF-7071-4526-8EFE-28712120432F}" dt="2022-06-20T19:39:57.035" v="12" actId="20577"/>
          <ac:spMkLst>
            <pc:docMk/>
            <pc:sldMk cId="3306357406" sldId="283"/>
            <ac:spMk id="2" creationId="{00000000-0000-0000-0000-000000000000}"/>
          </ac:spMkLst>
        </pc:spChg>
        <pc:spChg chg="mod">
          <ac:chgData name="J. Tower" userId="9d06de10716639e5" providerId="LiveId" clId="{5245E8EF-7071-4526-8EFE-28712120432F}" dt="2022-06-20T19:39:52.992" v="11"/>
          <ac:spMkLst>
            <pc:docMk/>
            <pc:sldMk cId="3306357406" sldId="283"/>
            <ac:spMk id="3" creationId="{00000000-0000-0000-0000-000000000000}"/>
          </ac:spMkLst>
        </pc:spChg>
      </pc:sldChg>
      <pc:sldChg chg="add">
        <pc:chgData name="J. Tower" userId="9d06de10716639e5" providerId="LiveId" clId="{5245E8EF-7071-4526-8EFE-28712120432F}" dt="2022-08-04T16:44:17.629" v="3102"/>
        <pc:sldMkLst>
          <pc:docMk/>
          <pc:sldMk cId="237487469" sldId="305"/>
        </pc:sldMkLst>
      </pc:sldChg>
      <pc:sldChg chg="modSp del mod">
        <pc:chgData name="J. Tower" userId="9d06de10716639e5" providerId="LiveId" clId="{5245E8EF-7071-4526-8EFE-28712120432F}" dt="2022-08-04T16:44:04.782" v="3101" actId="2696"/>
        <pc:sldMkLst>
          <pc:docMk/>
          <pc:sldMk cId="2876397430" sldId="305"/>
        </pc:sldMkLst>
        <pc:spChg chg="mod">
          <ac:chgData name="J. Tower" userId="9d06de10716639e5" providerId="LiveId" clId="{5245E8EF-7071-4526-8EFE-28712120432F}" dt="2022-06-20T19:42:03.557" v="68" actId="20577"/>
          <ac:spMkLst>
            <pc:docMk/>
            <pc:sldMk cId="2876397430" sldId="305"/>
            <ac:spMk id="8" creationId="{2856C93C-026F-4286-A517-9691B6D5B7AE}"/>
          </ac:spMkLst>
        </pc:spChg>
      </pc:sldChg>
      <pc:sldChg chg="del">
        <pc:chgData name="J. Tower" userId="9d06de10716639e5" providerId="LiveId" clId="{5245E8EF-7071-4526-8EFE-28712120432F}" dt="2022-08-04T16:44:04.782" v="3101" actId="2696"/>
        <pc:sldMkLst>
          <pc:docMk/>
          <pc:sldMk cId="3613704512" sldId="346"/>
        </pc:sldMkLst>
      </pc:sldChg>
      <pc:sldChg chg="modSp add mod">
        <pc:chgData name="J. Tower" userId="9d06de10716639e5" providerId="LiveId" clId="{5245E8EF-7071-4526-8EFE-28712120432F}" dt="2022-08-04T16:44:36.565" v="3114" actId="20577"/>
        <pc:sldMkLst>
          <pc:docMk/>
          <pc:sldMk cId="3920991963" sldId="346"/>
        </pc:sldMkLst>
        <pc:spChg chg="mod">
          <ac:chgData name="J. Tower" userId="9d06de10716639e5" providerId="LiveId" clId="{5245E8EF-7071-4526-8EFE-28712120432F}" dt="2022-08-04T16:44:36.565" v="3114" actId="20577"/>
          <ac:spMkLst>
            <pc:docMk/>
            <pc:sldMk cId="3920991963" sldId="346"/>
            <ac:spMk id="6" creationId="{00000000-0000-0000-0000-000000000000}"/>
          </ac:spMkLst>
        </pc:spChg>
      </pc:sldChg>
      <pc:sldChg chg="modSp mod">
        <pc:chgData name="J. Tower" userId="9d06de10716639e5" providerId="LiveId" clId="{5245E8EF-7071-4526-8EFE-28712120432F}" dt="2022-06-20T19:41:12.345" v="39" actId="20577"/>
        <pc:sldMkLst>
          <pc:docMk/>
          <pc:sldMk cId="2294506335" sldId="348"/>
        </pc:sldMkLst>
        <pc:spChg chg="mod">
          <ac:chgData name="J. Tower" userId="9d06de10716639e5" providerId="LiveId" clId="{5245E8EF-7071-4526-8EFE-28712120432F}" dt="2022-06-20T19:41:12.345" v="39" actId="20577"/>
          <ac:spMkLst>
            <pc:docMk/>
            <pc:sldMk cId="2294506335" sldId="348"/>
            <ac:spMk id="8" creationId="{2856C93C-026F-4286-A517-9691B6D5B7AE}"/>
          </ac:spMkLst>
        </pc:spChg>
      </pc:sldChg>
      <pc:sldChg chg="del">
        <pc:chgData name="J. Tower" userId="9d06de10716639e5" providerId="LiveId" clId="{5245E8EF-7071-4526-8EFE-28712120432F}" dt="2022-07-29T13:10:14.589" v="1780" actId="47"/>
        <pc:sldMkLst>
          <pc:docMk/>
          <pc:sldMk cId="648708432" sldId="349"/>
        </pc:sldMkLst>
      </pc:sldChg>
      <pc:sldChg chg="del">
        <pc:chgData name="J. Tower" userId="9d06de10716639e5" providerId="LiveId" clId="{5245E8EF-7071-4526-8EFE-28712120432F}" dt="2022-07-29T13:10:14.589" v="1780" actId="47"/>
        <pc:sldMkLst>
          <pc:docMk/>
          <pc:sldMk cId="3813965310" sldId="350"/>
        </pc:sldMkLst>
      </pc:sldChg>
      <pc:sldChg chg="del">
        <pc:chgData name="J. Tower" userId="9d06de10716639e5" providerId="LiveId" clId="{5245E8EF-7071-4526-8EFE-28712120432F}" dt="2022-07-29T13:10:14.589" v="1780" actId="47"/>
        <pc:sldMkLst>
          <pc:docMk/>
          <pc:sldMk cId="2701837938" sldId="351"/>
        </pc:sldMkLst>
      </pc:sldChg>
      <pc:sldChg chg="del">
        <pc:chgData name="J. Tower" userId="9d06de10716639e5" providerId="LiveId" clId="{5245E8EF-7071-4526-8EFE-28712120432F}" dt="2022-07-29T13:10:14.589" v="1780" actId="47"/>
        <pc:sldMkLst>
          <pc:docMk/>
          <pc:sldMk cId="2132378767" sldId="352"/>
        </pc:sldMkLst>
      </pc:sldChg>
      <pc:sldChg chg="modSp mod modNotesTx">
        <pc:chgData name="J. Tower" userId="9d06de10716639e5" providerId="LiveId" clId="{5245E8EF-7071-4526-8EFE-28712120432F}" dt="2022-08-04T23:04:57.809" v="4141" actId="121"/>
        <pc:sldMkLst>
          <pc:docMk/>
          <pc:sldMk cId="430696323" sldId="353"/>
        </pc:sldMkLst>
        <pc:spChg chg="mod">
          <ac:chgData name="J. Tower" userId="9d06de10716639e5" providerId="LiveId" clId="{5245E8EF-7071-4526-8EFE-28712120432F}" dt="2022-08-04T23:04:57.809" v="4141" actId="121"/>
          <ac:spMkLst>
            <pc:docMk/>
            <pc:sldMk cId="430696323" sldId="353"/>
            <ac:spMk id="2" creationId="{7DAC186A-8C8F-4ED9-BBB1-4749E274B419}"/>
          </ac:spMkLst>
        </pc:spChg>
      </pc:sldChg>
      <pc:sldChg chg="del">
        <pc:chgData name="J. Tower" userId="9d06de10716639e5" providerId="LiveId" clId="{5245E8EF-7071-4526-8EFE-28712120432F}" dt="2022-07-29T13:08:02.554" v="1776" actId="47"/>
        <pc:sldMkLst>
          <pc:docMk/>
          <pc:sldMk cId="2678630389" sldId="354"/>
        </pc:sldMkLst>
      </pc:sldChg>
      <pc:sldChg chg="del">
        <pc:chgData name="J. Tower" userId="9d06de10716639e5" providerId="LiveId" clId="{5245E8EF-7071-4526-8EFE-28712120432F}" dt="2022-07-29T13:08:07.236" v="1777" actId="47"/>
        <pc:sldMkLst>
          <pc:docMk/>
          <pc:sldMk cId="155913385" sldId="355"/>
        </pc:sldMkLst>
      </pc:sldChg>
      <pc:sldChg chg="del">
        <pc:chgData name="J. Tower" userId="9d06de10716639e5" providerId="LiveId" clId="{5245E8EF-7071-4526-8EFE-28712120432F}" dt="2022-07-29T13:08:07.236" v="1777" actId="47"/>
        <pc:sldMkLst>
          <pc:docMk/>
          <pc:sldMk cId="2329876762" sldId="356"/>
        </pc:sldMkLst>
      </pc:sldChg>
      <pc:sldChg chg="del">
        <pc:chgData name="J. Tower" userId="9d06de10716639e5" providerId="LiveId" clId="{5245E8EF-7071-4526-8EFE-28712120432F}" dt="2022-07-29T13:08:07.236" v="1777" actId="47"/>
        <pc:sldMkLst>
          <pc:docMk/>
          <pc:sldMk cId="101016500" sldId="357"/>
        </pc:sldMkLst>
      </pc:sldChg>
      <pc:sldChg chg="modSp mod">
        <pc:chgData name="J. Tower" userId="9d06de10716639e5" providerId="LiveId" clId="{5245E8EF-7071-4526-8EFE-28712120432F}" dt="2022-07-29T13:08:40.614" v="1779" actId="27636"/>
        <pc:sldMkLst>
          <pc:docMk/>
          <pc:sldMk cId="3042890834" sldId="358"/>
        </pc:sldMkLst>
        <pc:spChg chg="mod">
          <ac:chgData name="J. Tower" userId="9d06de10716639e5" providerId="LiveId" clId="{5245E8EF-7071-4526-8EFE-28712120432F}" dt="2022-07-29T13:08:40.614" v="1779" actId="27636"/>
          <ac:spMkLst>
            <pc:docMk/>
            <pc:sldMk cId="3042890834" sldId="358"/>
            <ac:spMk id="3" creationId="{158609D8-DD0B-4760-B11D-907664E37EB5}"/>
          </ac:spMkLst>
        </pc:spChg>
      </pc:sldChg>
      <pc:sldChg chg="del">
        <pc:chgData name="J. Tower" userId="9d06de10716639e5" providerId="LiveId" clId="{5245E8EF-7071-4526-8EFE-28712120432F}" dt="2022-07-29T13:08:07.236" v="1777" actId="47"/>
        <pc:sldMkLst>
          <pc:docMk/>
          <pc:sldMk cId="3834910863" sldId="359"/>
        </pc:sldMkLst>
      </pc:sldChg>
      <pc:sldChg chg="del">
        <pc:chgData name="J. Tower" userId="9d06de10716639e5" providerId="LiveId" clId="{5245E8EF-7071-4526-8EFE-28712120432F}" dt="2022-07-29T13:08:07.236" v="1777" actId="47"/>
        <pc:sldMkLst>
          <pc:docMk/>
          <pc:sldMk cId="3685285802" sldId="360"/>
        </pc:sldMkLst>
      </pc:sldChg>
      <pc:sldChg chg="del">
        <pc:chgData name="J. Tower" userId="9d06de10716639e5" providerId="LiveId" clId="{5245E8EF-7071-4526-8EFE-28712120432F}" dt="2022-07-29T13:08:07.236" v="1777" actId="47"/>
        <pc:sldMkLst>
          <pc:docMk/>
          <pc:sldMk cId="3556684546" sldId="361"/>
        </pc:sldMkLst>
      </pc:sldChg>
      <pc:sldChg chg="del">
        <pc:chgData name="J. Tower" userId="9d06de10716639e5" providerId="LiveId" clId="{5245E8EF-7071-4526-8EFE-28712120432F}" dt="2022-07-29T13:08:07.236" v="1777" actId="47"/>
        <pc:sldMkLst>
          <pc:docMk/>
          <pc:sldMk cId="1548405116" sldId="362"/>
        </pc:sldMkLst>
      </pc:sldChg>
      <pc:sldChg chg="del">
        <pc:chgData name="J. Tower" userId="9d06de10716639e5" providerId="LiveId" clId="{5245E8EF-7071-4526-8EFE-28712120432F}" dt="2022-07-29T13:08:07.236" v="1777" actId="47"/>
        <pc:sldMkLst>
          <pc:docMk/>
          <pc:sldMk cId="1788437193" sldId="365"/>
        </pc:sldMkLst>
      </pc:sldChg>
      <pc:sldChg chg="del">
        <pc:chgData name="J. Tower" userId="9d06de10716639e5" providerId="LiveId" clId="{5245E8EF-7071-4526-8EFE-28712120432F}" dt="2022-07-29T13:08:07.236" v="1777" actId="47"/>
        <pc:sldMkLst>
          <pc:docMk/>
          <pc:sldMk cId="1312738495" sldId="368"/>
        </pc:sldMkLst>
      </pc:sldChg>
      <pc:sldChg chg="del">
        <pc:chgData name="J. Tower" userId="9d06de10716639e5" providerId="LiveId" clId="{5245E8EF-7071-4526-8EFE-28712120432F}" dt="2022-07-29T13:08:07.236" v="1777" actId="47"/>
        <pc:sldMkLst>
          <pc:docMk/>
          <pc:sldMk cId="3384166899" sldId="370"/>
        </pc:sldMkLst>
      </pc:sldChg>
      <pc:sldChg chg="del">
        <pc:chgData name="J. Tower" userId="9d06de10716639e5" providerId="LiveId" clId="{5245E8EF-7071-4526-8EFE-28712120432F}" dt="2022-07-29T13:08:07.236" v="1777" actId="47"/>
        <pc:sldMkLst>
          <pc:docMk/>
          <pc:sldMk cId="2164574368" sldId="372"/>
        </pc:sldMkLst>
      </pc:sldChg>
      <pc:sldChg chg="del">
        <pc:chgData name="J. Tower" userId="9d06de10716639e5" providerId="LiveId" clId="{5245E8EF-7071-4526-8EFE-28712120432F}" dt="2022-07-29T13:08:07.236" v="1777" actId="47"/>
        <pc:sldMkLst>
          <pc:docMk/>
          <pc:sldMk cId="1410461512" sldId="373"/>
        </pc:sldMkLst>
      </pc:sldChg>
      <pc:sldChg chg="del">
        <pc:chgData name="J. Tower" userId="9d06de10716639e5" providerId="LiveId" clId="{5245E8EF-7071-4526-8EFE-28712120432F}" dt="2022-07-29T13:08:02.554" v="1776" actId="47"/>
        <pc:sldMkLst>
          <pc:docMk/>
          <pc:sldMk cId="2889183761" sldId="375"/>
        </pc:sldMkLst>
      </pc:sldChg>
      <pc:sldChg chg="del">
        <pc:chgData name="J. Tower" userId="9d06de10716639e5" providerId="LiveId" clId="{5245E8EF-7071-4526-8EFE-28712120432F}" dt="2022-07-29T13:08:02.554" v="1776" actId="47"/>
        <pc:sldMkLst>
          <pc:docMk/>
          <pc:sldMk cId="1668241495" sldId="376"/>
        </pc:sldMkLst>
      </pc:sldChg>
      <pc:sldChg chg="del">
        <pc:chgData name="J. Tower" userId="9d06de10716639e5" providerId="LiveId" clId="{5245E8EF-7071-4526-8EFE-28712120432F}" dt="2022-07-29T13:08:07.236" v="1777" actId="47"/>
        <pc:sldMkLst>
          <pc:docMk/>
          <pc:sldMk cId="692982968" sldId="378"/>
        </pc:sldMkLst>
      </pc:sldChg>
      <pc:sldChg chg="modSp">
        <pc:chgData name="J. Tower" userId="9d06de10716639e5" providerId="LiveId" clId="{5245E8EF-7071-4526-8EFE-28712120432F}" dt="2022-08-04T23:17:17.966" v="4436" actId="20577"/>
        <pc:sldMkLst>
          <pc:docMk/>
          <pc:sldMk cId="2420434372" sldId="379"/>
        </pc:sldMkLst>
        <pc:graphicFrameChg chg="mod">
          <ac:chgData name="J. Tower" userId="9d06de10716639e5" providerId="LiveId" clId="{5245E8EF-7071-4526-8EFE-28712120432F}" dt="2022-08-04T23:17:17.966" v="4436" actId="20577"/>
          <ac:graphicFrameMkLst>
            <pc:docMk/>
            <pc:sldMk cId="2420434372" sldId="379"/>
            <ac:graphicFrameMk id="5" creationId="{B7B996C5-45AA-6B77-1BAC-B5EC8C11649C}"/>
          </ac:graphicFrameMkLst>
        </pc:graphicFrameChg>
      </pc:sldChg>
      <pc:sldChg chg="del">
        <pc:chgData name="J. Tower" userId="9d06de10716639e5" providerId="LiveId" clId="{5245E8EF-7071-4526-8EFE-28712120432F}" dt="2022-07-29T13:08:07.236" v="1777" actId="47"/>
        <pc:sldMkLst>
          <pc:docMk/>
          <pc:sldMk cId="1617717875" sldId="380"/>
        </pc:sldMkLst>
      </pc:sldChg>
      <pc:sldChg chg="del">
        <pc:chgData name="J. Tower" userId="9d06de10716639e5" providerId="LiveId" clId="{5245E8EF-7071-4526-8EFE-28712120432F}" dt="2022-07-29T13:08:07.236" v="1777" actId="47"/>
        <pc:sldMkLst>
          <pc:docMk/>
          <pc:sldMk cId="1163479786" sldId="381"/>
        </pc:sldMkLst>
      </pc:sldChg>
      <pc:sldChg chg="del">
        <pc:chgData name="J. Tower" userId="9d06de10716639e5" providerId="LiveId" clId="{5245E8EF-7071-4526-8EFE-28712120432F}" dt="2022-07-29T13:08:07.236" v="1777" actId="47"/>
        <pc:sldMkLst>
          <pc:docMk/>
          <pc:sldMk cId="1756125115" sldId="383"/>
        </pc:sldMkLst>
      </pc:sldChg>
      <pc:sldChg chg="del">
        <pc:chgData name="J. Tower" userId="9d06de10716639e5" providerId="LiveId" clId="{5245E8EF-7071-4526-8EFE-28712120432F}" dt="2022-07-29T13:08:07.236" v="1777" actId="47"/>
        <pc:sldMkLst>
          <pc:docMk/>
          <pc:sldMk cId="2783000394" sldId="384"/>
        </pc:sldMkLst>
      </pc:sldChg>
      <pc:sldChg chg="del">
        <pc:chgData name="J. Tower" userId="9d06de10716639e5" providerId="LiveId" clId="{5245E8EF-7071-4526-8EFE-28712120432F}" dt="2022-07-29T13:08:07.236" v="1777" actId="47"/>
        <pc:sldMkLst>
          <pc:docMk/>
          <pc:sldMk cId="3076955673" sldId="385"/>
        </pc:sldMkLst>
      </pc:sldChg>
      <pc:sldChg chg="del">
        <pc:chgData name="J. Tower" userId="9d06de10716639e5" providerId="LiveId" clId="{5245E8EF-7071-4526-8EFE-28712120432F}" dt="2022-07-29T13:08:07.236" v="1777" actId="47"/>
        <pc:sldMkLst>
          <pc:docMk/>
          <pc:sldMk cId="2645263763" sldId="387"/>
        </pc:sldMkLst>
      </pc:sldChg>
      <pc:sldChg chg="del">
        <pc:chgData name="J. Tower" userId="9d06de10716639e5" providerId="LiveId" clId="{5245E8EF-7071-4526-8EFE-28712120432F}" dt="2022-07-29T13:08:07.236" v="1777" actId="47"/>
        <pc:sldMkLst>
          <pc:docMk/>
          <pc:sldMk cId="257034217" sldId="388"/>
        </pc:sldMkLst>
      </pc:sldChg>
      <pc:sldChg chg="del">
        <pc:chgData name="J. Tower" userId="9d06de10716639e5" providerId="LiveId" clId="{5245E8EF-7071-4526-8EFE-28712120432F}" dt="2022-07-29T13:08:07.236" v="1777" actId="47"/>
        <pc:sldMkLst>
          <pc:docMk/>
          <pc:sldMk cId="2441859383" sldId="389"/>
        </pc:sldMkLst>
      </pc:sldChg>
      <pc:sldChg chg="del">
        <pc:chgData name="J. Tower" userId="9d06de10716639e5" providerId="LiveId" clId="{5245E8EF-7071-4526-8EFE-28712120432F}" dt="2022-07-29T13:08:07.236" v="1777" actId="47"/>
        <pc:sldMkLst>
          <pc:docMk/>
          <pc:sldMk cId="2633707131" sldId="390"/>
        </pc:sldMkLst>
      </pc:sldChg>
      <pc:sldChg chg="del">
        <pc:chgData name="J. Tower" userId="9d06de10716639e5" providerId="LiveId" clId="{5245E8EF-7071-4526-8EFE-28712120432F}" dt="2022-07-29T13:08:07.236" v="1777" actId="47"/>
        <pc:sldMkLst>
          <pc:docMk/>
          <pc:sldMk cId="1887988628" sldId="391"/>
        </pc:sldMkLst>
      </pc:sldChg>
      <pc:sldChg chg="del">
        <pc:chgData name="J. Tower" userId="9d06de10716639e5" providerId="LiveId" clId="{5245E8EF-7071-4526-8EFE-28712120432F}" dt="2022-07-29T13:08:07.236" v="1777" actId="47"/>
        <pc:sldMkLst>
          <pc:docMk/>
          <pc:sldMk cId="3569920036" sldId="392"/>
        </pc:sldMkLst>
      </pc:sldChg>
      <pc:sldChg chg="del">
        <pc:chgData name="J. Tower" userId="9d06de10716639e5" providerId="LiveId" clId="{5245E8EF-7071-4526-8EFE-28712120432F}" dt="2022-07-29T13:08:07.236" v="1777" actId="47"/>
        <pc:sldMkLst>
          <pc:docMk/>
          <pc:sldMk cId="3636503413" sldId="393"/>
        </pc:sldMkLst>
      </pc:sldChg>
      <pc:sldChg chg="del">
        <pc:chgData name="J. Tower" userId="9d06de10716639e5" providerId="LiveId" clId="{5245E8EF-7071-4526-8EFE-28712120432F}" dt="2022-07-29T13:08:07.236" v="1777" actId="47"/>
        <pc:sldMkLst>
          <pc:docMk/>
          <pc:sldMk cId="2147195263" sldId="394"/>
        </pc:sldMkLst>
      </pc:sldChg>
      <pc:sldChg chg="del">
        <pc:chgData name="J. Tower" userId="9d06de10716639e5" providerId="LiveId" clId="{5245E8EF-7071-4526-8EFE-28712120432F}" dt="2022-07-29T13:08:07.236" v="1777" actId="47"/>
        <pc:sldMkLst>
          <pc:docMk/>
          <pc:sldMk cId="2038488373" sldId="395"/>
        </pc:sldMkLst>
      </pc:sldChg>
      <pc:sldChg chg="del">
        <pc:chgData name="J. Tower" userId="9d06de10716639e5" providerId="LiveId" clId="{5245E8EF-7071-4526-8EFE-28712120432F}" dt="2022-07-29T13:08:07.236" v="1777" actId="47"/>
        <pc:sldMkLst>
          <pc:docMk/>
          <pc:sldMk cId="898284710" sldId="396"/>
        </pc:sldMkLst>
      </pc:sldChg>
      <pc:sldChg chg="modSp mod">
        <pc:chgData name="J. Tower" userId="9d06de10716639e5" providerId="LiveId" clId="{5245E8EF-7071-4526-8EFE-28712120432F}" dt="2022-08-04T18:04:33.152" v="3646" actId="20577"/>
        <pc:sldMkLst>
          <pc:docMk/>
          <pc:sldMk cId="2174553971" sldId="397"/>
        </pc:sldMkLst>
        <pc:spChg chg="mod">
          <ac:chgData name="J. Tower" userId="9d06de10716639e5" providerId="LiveId" clId="{5245E8EF-7071-4526-8EFE-28712120432F}" dt="2022-08-04T18:04:33.152" v="3646" actId="20577"/>
          <ac:spMkLst>
            <pc:docMk/>
            <pc:sldMk cId="2174553971" sldId="397"/>
            <ac:spMk id="9" creationId="{E0C4CBEB-160B-312B-3AFB-D11DC97B8936}"/>
          </ac:spMkLst>
        </pc:spChg>
      </pc:sldChg>
      <pc:sldChg chg="del">
        <pc:chgData name="J. Tower" userId="9d06de10716639e5" providerId="LiveId" clId="{5245E8EF-7071-4526-8EFE-28712120432F}" dt="2022-07-29T13:08:07.236" v="1777" actId="47"/>
        <pc:sldMkLst>
          <pc:docMk/>
          <pc:sldMk cId="3663021729" sldId="398"/>
        </pc:sldMkLst>
      </pc:sldChg>
      <pc:sldChg chg="del">
        <pc:chgData name="J. Tower" userId="9d06de10716639e5" providerId="LiveId" clId="{5245E8EF-7071-4526-8EFE-28712120432F}" dt="2022-07-29T13:08:07.236" v="1777" actId="47"/>
        <pc:sldMkLst>
          <pc:docMk/>
          <pc:sldMk cId="3420840857" sldId="399"/>
        </pc:sldMkLst>
      </pc:sldChg>
      <pc:sldChg chg="del">
        <pc:chgData name="J. Tower" userId="9d06de10716639e5" providerId="LiveId" clId="{5245E8EF-7071-4526-8EFE-28712120432F}" dt="2022-07-29T13:08:07.236" v="1777" actId="47"/>
        <pc:sldMkLst>
          <pc:docMk/>
          <pc:sldMk cId="1509072898" sldId="400"/>
        </pc:sldMkLst>
      </pc:sldChg>
      <pc:sldChg chg="del">
        <pc:chgData name="J. Tower" userId="9d06de10716639e5" providerId="LiveId" clId="{5245E8EF-7071-4526-8EFE-28712120432F}" dt="2022-07-29T13:08:07.236" v="1777" actId="47"/>
        <pc:sldMkLst>
          <pc:docMk/>
          <pc:sldMk cId="3515545549" sldId="401"/>
        </pc:sldMkLst>
      </pc:sldChg>
      <pc:sldChg chg="del">
        <pc:chgData name="J. Tower" userId="9d06de10716639e5" providerId="LiveId" clId="{5245E8EF-7071-4526-8EFE-28712120432F}" dt="2022-07-29T13:08:07.236" v="1777" actId="47"/>
        <pc:sldMkLst>
          <pc:docMk/>
          <pc:sldMk cId="757797119" sldId="402"/>
        </pc:sldMkLst>
      </pc:sldChg>
      <pc:sldChg chg="del">
        <pc:chgData name="J. Tower" userId="9d06de10716639e5" providerId="LiveId" clId="{5245E8EF-7071-4526-8EFE-28712120432F}" dt="2022-07-29T13:08:07.236" v="1777" actId="47"/>
        <pc:sldMkLst>
          <pc:docMk/>
          <pc:sldMk cId="3154843180" sldId="403"/>
        </pc:sldMkLst>
      </pc:sldChg>
      <pc:sldChg chg="addSp delSp modSp mod modNotesTx">
        <pc:chgData name="J. Tower" userId="9d06de10716639e5" providerId="LiveId" clId="{5245E8EF-7071-4526-8EFE-28712120432F}" dt="2022-08-04T16:42:44.397" v="3071" actId="20577"/>
        <pc:sldMkLst>
          <pc:docMk/>
          <pc:sldMk cId="4257464837" sldId="404"/>
        </pc:sldMkLst>
        <pc:picChg chg="add mod modCrop">
          <ac:chgData name="J. Tower" userId="9d06de10716639e5" providerId="LiveId" clId="{5245E8EF-7071-4526-8EFE-28712120432F}" dt="2022-07-29T12:57:01.006" v="630" actId="732"/>
          <ac:picMkLst>
            <pc:docMk/>
            <pc:sldMk cId="4257464837" sldId="404"/>
            <ac:picMk id="4" creationId="{63B6E236-933D-6FE6-5F49-A0318F0D3D4F}"/>
          </ac:picMkLst>
        </pc:picChg>
        <pc:picChg chg="del">
          <ac:chgData name="J. Tower" userId="9d06de10716639e5" providerId="LiveId" clId="{5245E8EF-7071-4526-8EFE-28712120432F}" dt="2022-07-29T12:56:32.911" v="624" actId="478"/>
          <ac:picMkLst>
            <pc:docMk/>
            <pc:sldMk cId="4257464837" sldId="404"/>
            <ac:picMk id="1026" creationId="{C909C597-3685-489C-BE80-6B5ED5D10413}"/>
          </ac:picMkLst>
        </pc:picChg>
      </pc:sldChg>
      <pc:sldChg chg="del">
        <pc:chgData name="J. Tower" userId="9d06de10716639e5" providerId="LiveId" clId="{5245E8EF-7071-4526-8EFE-28712120432F}" dt="2022-07-29T12:56:11.669" v="623" actId="47"/>
        <pc:sldMkLst>
          <pc:docMk/>
          <pc:sldMk cId="3549333693" sldId="405"/>
        </pc:sldMkLst>
      </pc:sldChg>
      <pc:sldChg chg="modSp new mod">
        <pc:chgData name="J. Tower" userId="9d06de10716639e5" providerId="LiveId" clId="{5245E8EF-7071-4526-8EFE-28712120432F}" dt="2022-06-20T19:54:41.471" v="622" actId="313"/>
        <pc:sldMkLst>
          <pc:docMk/>
          <pc:sldMk cId="2088206926" sldId="406"/>
        </pc:sldMkLst>
        <pc:spChg chg="mod">
          <ac:chgData name="J. Tower" userId="9d06de10716639e5" providerId="LiveId" clId="{5245E8EF-7071-4526-8EFE-28712120432F}" dt="2022-06-20T19:44:59.525" v="81" actId="20577"/>
          <ac:spMkLst>
            <pc:docMk/>
            <pc:sldMk cId="2088206926" sldId="406"/>
            <ac:spMk id="2" creationId="{B4B7822A-A35A-3418-C089-AEB7CB2F6FB2}"/>
          </ac:spMkLst>
        </pc:spChg>
        <pc:spChg chg="mod">
          <ac:chgData name="J. Tower" userId="9d06de10716639e5" providerId="LiveId" clId="{5245E8EF-7071-4526-8EFE-28712120432F}" dt="2022-06-20T19:54:41.471" v="622" actId="313"/>
          <ac:spMkLst>
            <pc:docMk/>
            <pc:sldMk cId="2088206926" sldId="406"/>
            <ac:spMk id="3" creationId="{5526AE78-F6C6-06E1-7CB9-ED6A0AC19700}"/>
          </ac:spMkLst>
        </pc:spChg>
      </pc:sldChg>
      <pc:sldChg chg="new del">
        <pc:chgData name="J. Tower" userId="9d06de10716639e5" providerId="LiveId" clId="{5245E8EF-7071-4526-8EFE-28712120432F}" dt="2022-06-20T19:41:39.035" v="43" actId="680"/>
        <pc:sldMkLst>
          <pc:docMk/>
          <pc:sldMk cId="3482760333" sldId="406"/>
        </pc:sldMkLst>
      </pc:sldChg>
      <pc:sldChg chg="modSp new mod">
        <pc:chgData name="J. Tower" userId="9d06de10716639e5" providerId="LiveId" clId="{5245E8EF-7071-4526-8EFE-28712120432F}" dt="2022-08-04T16:47:39.134" v="3206" actId="27636"/>
        <pc:sldMkLst>
          <pc:docMk/>
          <pc:sldMk cId="1494371970" sldId="407"/>
        </pc:sldMkLst>
        <pc:spChg chg="mod">
          <ac:chgData name="J. Tower" userId="9d06de10716639e5" providerId="LiveId" clId="{5245E8EF-7071-4526-8EFE-28712120432F}" dt="2022-07-29T13:16:49.352" v="1831" actId="20577"/>
          <ac:spMkLst>
            <pc:docMk/>
            <pc:sldMk cId="1494371970" sldId="407"/>
            <ac:spMk id="2" creationId="{EBAA3FED-37E2-8CAC-0621-F3BF91C801E9}"/>
          </ac:spMkLst>
        </pc:spChg>
        <pc:spChg chg="mod">
          <ac:chgData name="J. Tower" userId="9d06de10716639e5" providerId="LiveId" clId="{5245E8EF-7071-4526-8EFE-28712120432F}" dt="2022-08-04T16:47:39.134" v="3206" actId="27636"/>
          <ac:spMkLst>
            <pc:docMk/>
            <pc:sldMk cId="1494371970" sldId="407"/>
            <ac:spMk id="3" creationId="{1FF0C5BE-A469-B88F-62C5-0573A6BEF3E7}"/>
          </ac:spMkLst>
        </pc:spChg>
      </pc:sldChg>
      <pc:sldChg chg="add del">
        <pc:chgData name="J. Tower" userId="9d06de10716639e5" providerId="LiveId" clId="{5245E8EF-7071-4526-8EFE-28712120432F}" dt="2022-07-29T13:25:50.655" v="1902" actId="47"/>
        <pc:sldMkLst>
          <pc:docMk/>
          <pc:sldMk cId="2043177970" sldId="408"/>
        </pc:sldMkLst>
      </pc:sldChg>
      <pc:sldChg chg="addSp delSp modSp add mod">
        <pc:chgData name="J. Tower" userId="9d06de10716639e5" providerId="LiveId" clId="{5245E8EF-7071-4526-8EFE-28712120432F}" dt="2022-08-04T16:53:55.762" v="3436" actId="20577"/>
        <pc:sldMkLst>
          <pc:docMk/>
          <pc:sldMk cId="3086242749" sldId="408"/>
        </pc:sldMkLst>
        <pc:spChg chg="mod">
          <ac:chgData name="J. Tower" userId="9d06de10716639e5" providerId="LiveId" clId="{5245E8EF-7071-4526-8EFE-28712120432F}" dt="2022-07-29T13:28:09.766" v="1970" actId="20577"/>
          <ac:spMkLst>
            <pc:docMk/>
            <pc:sldMk cId="3086242749" sldId="408"/>
            <ac:spMk id="2" creationId="{EBAA3FED-37E2-8CAC-0621-F3BF91C801E9}"/>
          </ac:spMkLst>
        </pc:spChg>
        <pc:spChg chg="mod">
          <ac:chgData name="J. Tower" userId="9d06de10716639e5" providerId="LiveId" clId="{5245E8EF-7071-4526-8EFE-28712120432F}" dt="2022-08-04T16:53:55.762" v="3436" actId="20577"/>
          <ac:spMkLst>
            <pc:docMk/>
            <pc:sldMk cId="3086242749" sldId="408"/>
            <ac:spMk id="3" creationId="{1FF0C5BE-A469-B88F-62C5-0573A6BEF3E7}"/>
          </ac:spMkLst>
        </pc:spChg>
        <pc:spChg chg="add del">
          <ac:chgData name="J. Tower" userId="9d06de10716639e5" providerId="LiveId" clId="{5245E8EF-7071-4526-8EFE-28712120432F}" dt="2022-07-29T13:26:27.193" v="1905"/>
          <ac:spMkLst>
            <pc:docMk/>
            <pc:sldMk cId="3086242749" sldId="408"/>
            <ac:spMk id="4" creationId="{EDEE3FD7-56E9-CE22-B839-BDF54E0169CA}"/>
          </ac:spMkLst>
        </pc:spChg>
        <pc:spChg chg="add del">
          <ac:chgData name="J. Tower" userId="9d06de10716639e5" providerId="LiveId" clId="{5245E8EF-7071-4526-8EFE-28712120432F}" dt="2022-07-29T13:26:30.196" v="1907"/>
          <ac:spMkLst>
            <pc:docMk/>
            <pc:sldMk cId="3086242749" sldId="408"/>
            <ac:spMk id="5" creationId="{44700B69-3854-65BE-0CCF-560A7D21F333}"/>
          </ac:spMkLst>
        </pc:spChg>
      </pc:sldChg>
      <pc:sldChg chg="addSp delSp modSp new mod ord">
        <pc:chgData name="J. Tower" userId="9d06de10716639e5" providerId="LiveId" clId="{5245E8EF-7071-4526-8EFE-28712120432F}" dt="2022-08-04T22:59:42.240" v="3905"/>
        <pc:sldMkLst>
          <pc:docMk/>
          <pc:sldMk cId="2918895854" sldId="409"/>
        </pc:sldMkLst>
        <pc:spChg chg="mod">
          <ac:chgData name="J. Tower" userId="9d06de10716639e5" providerId="LiveId" clId="{5245E8EF-7071-4526-8EFE-28712120432F}" dt="2022-07-29T13:28:45.945" v="1999" actId="20577"/>
          <ac:spMkLst>
            <pc:docMk/>
            <pc:sldMk cId="2918895854" sldId="409"/>
            <ac:spMk id="2" creationId="{3E361166-11D4-E34F-53E0-9554A222F4C5}"/>
          </ac:spMkLst>
        </pc:spChg>
        <pc:spChg chg="add del">
          <ac:chgData name="J. Tower" userId="9d06de10716639e5" providerId="LiveId" clId="{5245E8EF-7071-4526-8EFE-28712120432F}" dt="2022-07-29T13:30:17.300" v="2002" actId="3680"/>
          <ac:spMkLst>
            <pc:docMk/>
            <pc:sldMk cId="2918895854" sldId="409"/>
            <ac:spMk id="3" creationId="{B28BC0B0-874C-0FF1-834D-A20BF89E5526}"/>
          </ac:spMkLst>
        </pc:spChg>
        <pc:graphicFrameChg chg="add del mod ord modGraphic">
          <ac:chgData name="J. Tower" userId="9d06de10716639e5" providerId="LiveId" clId="{5245E8EF-7071-4526-8EFE-28712120432F}" dt="2022-07-29T13:30:06.542" v="2001" actId="3680"/>
          <ac:graphicFrameMkLst>
            <pc:docMk/>
            <pc:sldMk cId="2918895854" sldId="409"/>
            <ac:graphicFrameMk id="4" creationId="{FD37D34B-E796-FEFF-A948-3B6346BBE1B9}"/>
          </ac:graphicFrameMkLst>
        </pc:graphicFrameChg>
        <pc:graphicFrameChg chg="add mod ord modGraphic">
          <ac:chgData name="J. Tower" userId="9d06de10716639e5" providerId="LiveId" clId="{5245E8EF-7071-4526-8EFE-28712120432F}" dt="2022-07-29T13:42:29.943" v="2395" actId="120"/>
          <ac:graphicFrameMkLst>
            <pc:docMk/>
            <pc:sldMk cId="2918895854" sldId="409"/>
            <ac:graphicFrameMk id="5" creationId="{59E4CC40-78CA-3C4D-EBF8-82883B0F2C66}"/>
          </ac:graphicFrameMkLst>
        </pc:graphicFrameChg>
      </pc:sldChg>
      <pc:sldChg chg="addSp delSp modSp new mod ord">
        <pc:chgData name="J. Tower" userId="9d06de10716639e5" providerId="LiveId" clId="{5245E8EF-7071-4526-8EFE-28712120432F}" dt="2022-08-04T16:51:56.084" v="3348" actId="403"/>
        <pc:sldMkLst>
          <pc:docMk/>
          <pc:sldMk cId="2966843352" sldId="410"/>
        </pc:sldMkLst>
        <pc:spChg chg="mod">
          <ac:chgData name="J. Tower" userId="9d06de10716639e5" providerId="LiveId" clId="{5245E8EF-7071-4526-8EFE-28712120432F}" dt="2022-07-29T13:44:06.997" v="2423" actId="20577"/>
          <ac:spMkLst>
            <pc:docMk/>
            <pc:sldMk cId="2966843352" sldId="410"/>
            <ac:spMk id="2" creationId="{3C27E6CE-1794-11C7-6656-447A05338EB3}"/>
          </ac:spMkLst>
        </pc:spChg>
        <pc:spChg chg="add del mod">
          <ac:chgData name="J. Tower" userId="9d06de10716639e5" providerId="LiveId" clId="{5245E8EF-7071-4526-8EFE-28712120432F}" dt="2022-08-04T16:51:56.084" v="3348" actId="403"/>
          <ac:spMkLst>
            <pc:docMk/>
            <pc:sldMk cId="2966843352" sldId="410"/>
            <ac:spMk id="3" creationId="{3A300587-AF18-042A-BA91-D89917F7D7CB}"/>
          </ac:spMkLst>
        </pc:spChg>
        <pc:spChg chg="add del mod">
          <ac:chgData name="J. Tower" userId="9d06de10716639e5" providerId="LiveId" clId="{5245E8EF-7071-4526-8EFE-28712120432F}" dt="2022-07-29T13:44:34.796" v="2425"/>
          <ac:spMkLst>
            <pc:docMk/>
            <pc:sldMk cId="2966843352" sldId="410"/>
            <ac:spMk id="4" creationId="{30BB8677-BC51-86E3-1227-A94C3BAA012B}"/>
          </ac:spMkLst>
        </pc:spChg>
        <pc:spChg chg="add del mod">
          <ac:chgData name="J. Tower" userId="9d06de10716639e5" providerId="LiveId" clId="{5245E8EF-7071-4526-8EFE-28712120432F}" dt="2022-07-29T13:44:37.552" v="2427"/>
          <ac:spMkLst>
            <pc:docMk/>
            <pc:sldMk cId="2966843352" sldId="410"/>
            <ac:spMk id="5" creationId="{0B871A59-DA82-AFF3-AE30-15470A27B33F}"/>
          </ac:spMkLst>
        </pc:spChg>
        <pc:spChg chg="add del">
          <ac:chgData name="J. Tower" userId="9d06de10716639e5" providerId="LiveId" clId="{5245E8EF-7071-4526-8EFE-28712120432F}" dt="2022-07-29T13:44:48.365" v="2433"/>
          <ac:spMkLst>
            <pc:docMk/>
            <pc:sldMk cId="2966843352" sldId="410"/>
            <ac:spMk id="6" creationId="{0BAD84F0-3D9B-8707-5B2E-B046446B0013}"/>
          </ac:spMkLst>
        </pc:spChg>
        <pc:spChg chg="add del">
          <ac:chgData name="J. Tower" userId="9d06de10716639e5" providerId="LiveId" clId="{5245E8EF-7071-4526-8EFE-28712120432F}" dt="2022-07-29T13:44:58.793" v="2439"/>
          <ac:spMkLst>
            <pc:docMk/>
            <pc:sldMk cId="2966843352" sldId="410"/>
            <ac:spMk id="7" creationId="{BD9293BD-F6D3-CCE2-D81D-44AD13E66984}"/>
          </ac:spMkLst>
        </pc:spChg>
        <pc:spChg chg="add del">
          <ac:chgData name="J. Tower" userId="9d06de10716639e5" providerId="LiveId" clId="{5245E8EF-7071-4526-8EFE-28712120432F}" dt="2022-07-29T13:45:10.185" v="2444"/>
          <ac:spMkLst>
            <pc:docMk/>
            <pc:sldMk cId="2966843352" sldId="410"/>
            <ac:spMk id="8" creationId="{44865E23-1E41-B811-2283-F0271AFDF2E4}"/>
          </ac:spMkLst>
        </pc:spChg>
      </pc:sldChg>
      <pc:sldChg chg="addSp delSp modSp add mod ord setBg">
        <pc:chgData name="J. Tower" userId="9d06de10716639e5" providerId="LiveId" clId="{5245E8EF-7071-4526-8EFE-28712120432F}" dt="2022-08-04T22:59:42.240" v="3905"/>
        <pc:sldMkLst>
          <pc:docMk/>
          <pc:sldMk cId="715284254" sldId="411"/>
        </pc:sldMkLst>
        <pc:spChg chg="mod">
          <ac:chgData name="J. Tower" userId="9d06de10716639e5" providerId="LiveId" clId="{5245E8EF-7071-4526-8EFE-28712120432F}" dt="2022-08-04T16:55:07.650" v="3456" actId="26606"/>
          <ac:spMkLst>
            <pc:docMk/>
            <pc:sldMk cId="715284254" sldId="411"/>
            <ac:spMk id="2" creationId="{3C27E6CE-1794-11C7-6656-447A05338EB3}"/>
          </ac:spMkLst>
        </pc:spChg>
        <pc:spChg chg="add del mod">
          <ac:chgData name="J. Tower" userId="9d06de10716639e5" providerId="LiveId" clId="{5245E8EF-7071-4526-8EFE-28712120432F}" dt="2022-08-04T16:55:07.650" v="3456" actId="26606"/>
          <ac:spMkLst>
            <pc:docMk/>
            <pc:sldMk cId="715284254" sldId="411"/>
            <ac:spMk id="3" creationId="{3A300587-AF18-042A-BA91-D89917F7D7CB}"/>
          </ac:spMkLst>
        </pc:spChg>
        <pc:graphicFrameChg chg="add del">
          <ac:chgData name="J. Tower" userId="9d06de10716639e5" providerId="LiveId" clId="{5245E8EF-7071-4526-8EFE-28712120432F}" dt="2022-08-04T16:55:07.626" v="3455" actId="26606"/>
          <ac:graphicFrameMkLst>
            <pc:docMk/>
            <pc:sldMk cId="715284254" sldId="411"/>
            <ac:graphicFrameMk id="5" creationId="{D139626F-213F-0CCD-F308-93DF4A0AE5F7}"/>
          </ac:graphicFrameMkLst>
        </pc:graphicFrameChg>
        <pc:graphicFrameChg chg="add mod modGraphic">
          <ac:chgData name="J. Tower" userId="9d06de10716639e5" providerId="LiveId" clId="{5245E8EF-7071-4526-8EFE-28712120432F}" dt="2022-08-04T16:57:42.621" v="3463"/>
          <ac:graphicFrameMkLst>
            <pc:docMk/>
            <pc:sldMk cId="715284254" sldId="411"/>
            <ac:graphicFrameMk id="7" creationId="{EFC04AB1-5CF4-686E-5EA9-896868CA8538}"/>
          </ac:graphicFrameMkLst>
        </pc:graphicFrameChg>
        <pc:picChg chg="add del mod">
          <ac:chgData name="J. Tower" userId="9d06de10716639e5" providerId="LiveId" clId="{5245E8EF-7071-4526-8EFE-28712120432F}" dt="2022-08-04T16:56:26.867" v="3458" actId="478"/>
          <ac:picMkLst>
            <pc:docMk/>
            <pc:sldMk cId="715284254" sldId="411"/>
            <ac:picMk id="6" creationId="{B975701C-29AD-E41C-8835-23EDE3D5E41A}"/>
          </ac:picMkLst>
        </pc:picChg>
      </pc:sldChg>
      <pc:sldChg chg="addSp delSp modSp new mod modClrScheme chgLayout">
        <pc:chgData name="J. Tower" userId="9d06de10716639e5" providerId="LiveId" clId="{5245E8EF-7071-4526-8EFE-28712120432F}" dt="2022-08-04T16:43:31.433" v="3099" actId="20577"/>
        <pc:sldMkLst>
          <pc:docMk/>
          <pc:sldMk cId="433490582" sldId="412"/>
        </pc:sldMkLst>
        <pc:spChg chg="del mod ord">
          <ac:chgData name="J. Tower" userId="9d06de10716639e5" providerId="LiveId" clId="{5245E8EF-7071-4526-8EFE-28712120432F}" dt="2022-08-04T16:43:24.043" v="3074" actId="700"/>
          <ac:spMkLst>
            <pc:docMk/>
            <pc:sldMk cId="433490582" sldId="412"/>
            <ac:spMk id="2" creationId="{1D61D425-4F08-C725-0A64-DD831CF7036B}"/>
          </ac:spMkLst>
        </pc:spChg>
        <pc:spChg chg="del mod ord">
          <ac:chgData name="J. Tower" userId="9d06de10716639e5" providerId="LiveId" clId="{5245E8EF-7071-4526-8EFE-28712120432F}" dt="2022-08-04T16:43:24.043" v="3074" actId="700"/>
          <ac:spMkLst>
            <pc:docMk/>
            <pc:sldMk cId="433490582" sldId="412"/>
            <ac:spMk id="3" creationId="{E5FF00E3-7DD5-1298-FC94-8F1B70329A4A}"/>
          </ac:spMkLst>
        </pc:spChg>
        <pc:spChg chg="add mod ord">
          <ac:chgData name="J. Tower" userId="9d06de10716639e5" providerId="LiveId" clId="{5245E8EF-7071-4526-8EFE-28712120432F}" dt="2022-08-04T16:43:31.433" v="3099" actId="20577"/>
          <ac:spMkLst>
            <pc:docMk/>
            <pc:sldMk cId="433490582" sldId="412"/>
            <ac:spMk id="4" creationId="{B18B1CD6-CD0B-B6DE-23F5-A1AA351A6E1F}"/>
          </ac:spMkLst>
        </pc:spChg>
        <pc:spChg chg="add mod ord">
          <ac:chgData name="J. Tower" userId="9d06de10716639e5" providerId="LiveId" clId="{5245E8EF-7071-4526-8EFE-28712120432F}" dt="2022-08-04T16:43:24.043" v="3074" actId="700"/>
          <ac:spMkLst>
            <pc:docMk/>
            <pc:sldMk cId="433490582" sldId="412"/>
            <ac:spMk id="5" creationId="{7B509E56-DF49-2E13-B005-9DE7C547B601}"/>
          </ac:spMkLst>
        </pc:spChg>
      </pc:sldChg>
      <pc:sldChg chg="addSp delSp modSp add mod setBg">
        <pc:chgData name="J. Tower" userId="9d06de10716639e5" providerId="LiveId" clId="{5245E8EF-7071-4526-8EFE-28712120432F}" dt="2022-08-04T16:48:23.431" v="3212" actId="207"/>
        <pc:sldMkLst>
          <pc:docMk/>
          <pc:sldMk cId="1573525217" sldId="413"/>
        </pc:sldMkLst>
        <pc:spChg chg="mod">
          <ac:chgData name="J. Tower" userId="9d06de10716639e5" providerId="LiveId" clId="{5245E8EF-7071-4526-8EFE-28712120432F}" dt="2022-08-04T16:48:23.431" v="3212" actId="207"/>
          <ac:spMkLst>
            <pc:docMk/>
            <pc:sldMk cId="1573525217" sldId="413"/>
            <ac:spMk id="3" creationId="{1FF0C5BE-A469-B88F-62C5-0573A6BEF3E7}"/>
          </ac:spMkLst>
        </pc:spChg>
        <pc:spChg chg="add del">
          <ac:chgData name="J. Tower" userId="9d06de10716639e5" providerId="LiveId" clId="{5245E8EF-7071-4526-8EFE-28712120432F}" dt="2022-08-04T16:46:49.048" v="3120"/>
          <ac:spMkLst>
            <pc:docMk/>
            <pc:sldMk cId="1573525217" sldId="413"/>
            <ac:spMk id="4" creationId="{89C39A90-2920-2929-A165-EF7A8738862A}"/>
          </ac:spMkLst>
        </pc:spChg>
      </pc:sldChg>
      <pc:sldChg chg="addSp delSp modSp add mod setBg modNotesTx">
        <pc:chgData name="J. Tower" userId="9d06de10716639e5" providerId="LiveId" clId="{5245E8EF-7071-4526-8EFE-28712120432F}" dt="2022-08-04T18:22:40.693" v="3839" actId="20577"/>
        <pc:sldMkLst>
          <pc:docMk/>
          <pc:sldMk cId="131939278" sldId="414"/>
        </pc:sldMkLst>
        <pc:spChg chg="mod">
          <ac:chgData name="J. Tower" userId="9d06de10716639e5" providerId="LiveId" clId="{5245E8EF-7071-4526-8EFE-28712120432F}" dt="2022-08-04T16:49:57.820" v="3279" actId="20577"/>
          <ac:spMkLst>
            <pc:docMk/>
            <pc:sldMk cId="131939278" sldId="414"/>
            <ac:spMk id="3" creationId="{1FF0C5BE-A469-B88F-62C5-0573A6BEF3E7}"/>
          </ac:spMkLst>
        </pc:spChg>
        <pc:spChg chg="add del">
          <ac:chgData name="J. Tower" userId="9d06de10716639e5" providerId="LiveId" clId="{5245E8EF-7071-4526-8EFE-28712120432F}" dt="2022-08-04T16:48:35.042" v="3215"/>
          <ac:spMkLst>
            <pc:docMk/>
            <pc:sldMk cId="131939278" sldId="414"/>
            <ac:spMk id="4" creationId="{E5B7C3C9-E173-18BB-9899-A6BF0E774601}"/>
          </ac:spMkLst>
        </pc:spChg>
        <pc:spChg chg="add del">
          <ac:chgData name="J. Tower" userId="9d06de10716639e5" providerId="LiveId" clId="{5245E8EF-7071-4526-8EFE-28712120432F}" dt="2022-08-04T16:48:50.343" v="3225"/>
          <ac:spMkLst>
            <pc:docMk/>
            <pc:sldMk cId="131939278" sldId="414"/>
            <ac:spMk id="5" creationId="{254B8105-FF1E-BF1F-ED44-5C2B535E8C17}"/>
          </ac:spMkLst>
        </pc:spChg>
        <pc:spChg chg="add del">
          <ac:chgData name="J. Tower" userId="9d06de10716639e5" providerId="LiveId" clId="{5245E8EF-7071-4526-8EFE-28712120432F}" dt="2022-08-04T16:49:29.112" v="3236"/>
          <ac:spMkLst>
            <pc:docMk/>
            <pc:sldMk cId="131939278" sldId="414"/>
            <ac:spMk id="6" creationId="{F3113825-7C42-DE19-A2FF-51F7967A57FB}"/>
          </ac:spMkLst>
        </pc:spChg>
      </pc:sldChg>
      <pc:sldChg chg="addSp delSp modSp new mod modClrScheme chgLayout">
        <pc:chgData name="J. Tower" userId="9d06de10716639e5" providerId="LiveId" clId="{5245E8EF-7071-4526-8EFE-28712120432F}" dt="2022-08-04T22:57:39.313" v="3862"/>
        <pc:sldMkLst>
          <pc:docMk/>
          <pc:sldMk cId="3683174497" sldId="415"/>
        </pc:sldMkLst>
        <pc:spChg chg="mod ord">
          <ac:chgData name="J. Tower" userId="9d06de10716639e5" providerId="LiveId" clId="{5245E8EF-7071-4526-8EFE-28712120432F}" dt="2022-08-04T22:57:36.384" v="3856" actId="21"/>
          <ac:spMkLst>
            <pc:docMk/>
            <pc:sldMk cId="3683174497" sldId="415"/>
            <ac:spMk id="2" creationId="{4EE95EFA-8ED5-E12A-510E-08FFF97C8B28}"/>
          </ac:spMkLst>
        </pc:spChg>
        <pc:spChg chg="del mod ord">
          <ac:chgData name="J. Tower" userId="9d06de10716639e5" providerId="LiveId" clId="{5245E8EF-7071-4526-8EFE-28712120432F}" dt="2022-08-04T16:51:23.649" v="3341" actId="700"/>
          <ac:spMkLst>
            <pc:docMk/>
            <pc:sldMk cId="3683174497" sldId="415"/>
            <ac:spMk id="3" creationId="{68ED1310-99A5-C01E-C4DF-4D35B3A1299D}"/>
          </ac:spMkLst>
        </pc:spChg>
        <pc:spChg chg="add mod ord">
          <ac:chgData name="J. Tower" userId="9d06de10716639e5" providerId="LiveId" clId="{5245E8EF-7071-4526-8EFE-28712120432F}" dt="2022-08-04T22:57:39.313" v="3862"/>
          <ac:spMkLst>
            <pc:docMk/>
            <pc:sldMk cId="3683174497" sldId="415"/>
            <ac:spMk id="4" creationId="{83BBC988-2E55-D7C2-C614-00E3B597D15F}"/>
          </ac:spMkLst>
        </pc:spChg>
      </pc:sldChg>
      <pc:sldChg chg="addSp delSp modSp new mod ord modClrScheme chgLayout">
        <pc:chgData name="J. Tower" userId="9d06de10716639e5" providerId="LiveId" clId="{5245E8EF-7071-4526-8EFE-28712120432F}" dt="2022-08-04T22:59:42.240" v="3905"/>
        <pc:sldMkLst>
          <pc:docMk/>
          <pc:sldMk cId="3720251682" sldId="416"/>
        </pc:sldMkLst>
        <pc:spChg chg="del mod ord">
          <ac:chgData name="J. Tower" userId="9d06de10716639e5" providerId="LiveId" clId="{5245E8EF-7071-4526-8EFE-28712120432F}" dt="2022-08-04T16:54:21.753" v="3438" actId="700"/>
          <ac:spMkLst>
            <pc:docMk/>
            <pc:sldMk cId="3720251682" sldId="416"/>
            <ac:spMk id="2" creationId="{485C371B-DFE7-6EBB-0669-EA0B5C253D0E}"/>
          </ac:spMkLst>
        </pc:spChg>
        <pc:spChg chg="del mod ord">
          <ac:chgData name="J. Tower" userId="9d06de10716639e5" providerId="LiveId" clId="{5245E8EF-7071-4526-8EFE-28712120432F}" dt="2022-08-04T16:54:21.753" v="3438" actId="700"/>
          <ac:spMkLst>
            <pc:docMk/>
            <pc:sldMk cId="3720251682" sldId="416"/>
            <ac:spMk id="3" creationId="{95E69534-29BB-A46D-7D73-9F65A45E75B2}"/>
          </ac:spMkLst>
        </pc:spChg>
        <pc:spChg chg="add mod ord">
          <ac:chgData name="J. Tower" userId="9d06de10716639e5" providerId="LiveId" clId="{5245E8EF-7071-4526-8EFE-28712120432F}" dt="2022-08-04T16:54:25.670" v="3451" actId="20577"/>
          <ac:spMkLst>
            <pc:docMk/>
            <pc:sldMk cId="3720251682" sldId="416"/>
            <ac:spMk id="4" creationId="{A88C8DEA-F75C-2408-8718-B985FBA6D62C}"/>
          </ac:spMkLst>
        </pc:spChg>
        <pc:spChg chg="add mod ord">
          <ac:chgData name="J. Tower" userId="9d06de10716639e5" providerId="LiveId" clId="{5245E8EF-7071-4526-8EFE-28712120432F}" dt="2022-08-04T16:54:21.753" v="3438" actId="700"/>
          <ac:spMkLst>
            <pc:docMk/>
            <pc:sldMk cId="3720251682" sldId="416"/>
            <ac:spMk id="5" creationId="{DB6A4468-4451-B02B-6083-1020A952C1C4}"/>
          </ac:spMkLst>
        </pc:spChg>
      </pc:sldChg>
      <pc:sldChg chg="addSp delSp modSp new mod modClrScheme chgLayout">
        <pc:chgData name="J. Tower" userId="9d06de10716639e5" providerId="LiveId" clId="{5245E8EF-7071-4526-8EFE-28712120432F}" dt="2022-08-04T18:03:19.194" v="3556" actId="20577"/>
        <pc:sldMkLst>
          <pc:docMk/>
          <pc:sldMk cId="4237599294" sldId="417"/>
        </pc:sldMkLst>
        <pc:spChg chg="del mod ord">
          <ac:chgData name="J. Tower" userId="9d06de10716639e5" providerId="LiveId" clId="{5245E8EF-7071-4526-8EFE-28712120432F}" dt="2022-08-04T18:02:41.884" v="3465" actId="700"/>
          <ac:spMkLst>
            <pc:docMk/>
            <pc:sldMk cId="4237599294" sldId="417"/>
            <ac:spMk id="2" creationId="{A521E27C-A342-229A-B44A-2B007258E315}"/>
          </ac:spMkLst>
        </pc:spChg>
        <pc:spChg chg="del mod ord">
          <ac:chgData name="J. Tower" userId="9d06de10716639e5" providerId="LiveId" clId="{5245E8EF-7071-4526-8EFE-28712120432F}" dt="2022-08-04T18:02:41.884" v="3465" actId="700"/>
          <ac:spMkLst>
            <pc:docMk/>
            <pc:sldMk cId="4237599294" sldId="417"/>
            <ac:spMk id="3" creationId="{46E78BAF-89CF-86D8-3301-04BBF394DF97}"/>
          </ac:spMkLst>
        </pc:spChg>
        <pc:spChg chg="add mod ord">
          <ac:chgData name="J. Tower" userId="9d06de10716639e5" providerId="LiveId" clId="{5245E8EF-7071-4526-8EFE-28712120432F}" dt="2022-08-04T18:03:19.194" v="3556" actId="20577"/>
          <ac:spMkLst>
            <pc:docMk/>
            <pc:sldMk cId="4237599294" sldId="417"/>
            <ac:spMk id="4" creationId="{DDC125BF-80D1-126B-48D4-893D1ABAA69E}"/>
          </ac:spMkLst>
        </pc:spChg>
        <pc:spChg chg="add mod ord">
          <ac:chgData name="J. Tower" userId="9d06de10716639e5" providerId="LiveId" clId="{5245E8EF-7071-4526-8EFE-28712120432F}" dt="2022-08-04T18:03:04.975" v="3534" actId="20577"/>
          <ac:spMkLst>
            <pc:docMk/>
            <pc:sldMk cId="4237599294" sldId="417"/>
            <ac:spMk id="5" creationId="{3F358DDB-F3EE-FFB5-C382-FDCDE021291C}"/>
          </ac:spMkLst>
        </pc:spChg>
      </pc:sldChg>
      <pc:sldChg chg="modSp add mod">
        <pc:chgData name="J. Tower" userId="9d06de10716639e5" providerId="LiveId" clId="{5245E8EF-7071-4526-8EFE-28712120432F}" dt="2022-08-04T23:13:22.243" v="4269" actId="20577"/>
        <pc:sldMkLst>
          <pc:docMk/>
          <pc:sldMk cId="188923872" sldId="418"/>
        </pc:sldMkLst>
        <pc:spChg chg="mod">
          <ac:chgData name="J. Tower" userId="9d06de10716639e5" providerId="LiveId" clId="{5245E8EF-7071-4526-8EFE-28712120432F}" dt="2022-08-04T23:13:22.243" v="4269" actId="20577"/>
          <ac:spMkLst>
            <pc:docMk/>
            <pc:sldMk cId="188923872" sldId="418"/>
            <ac:spMk id="4" creationId="{A88C8DEA-F75C-2408-8718-B985FBA6D62C}"/>
          </ac:spMkLst>
        </pc:spChg>
        <pc:spChg chg="mod">
          <ac:chgData name="J. Tower" userId="9d06de10716639e5" providerId="LiveId" clId="{5245E8EF-7071-4526-8EFE-28712120432F}" dt="2022-08-04T23:13:20.322" v="4268"/>
          <ac:spMkLst>
            <pc:docMk/>
            <pc:sldMk cId="188923872" sldId="418"/>
            <ac:spMk id="5" creationId="{DB6A4468-4451-B02B-6083-1020A952C1C4}"/>
          </ac:spMkLst>
        </pc:spChg>
      </pc:sldChg>
      <pc:sldChg chg="modSp mod">
        <pc:chgData name="J. Tower" userId="9d06de10716639e5" providerId="LiveId" clId="{5245E8EF-7071-4526-8EFE-28712120432F}" dt="2022-08-04T23:14:17.263" v="4329"/>
        <pc:sldMkLst>
          <pc:docMk/>
          <pc:sldMk cId="1557809418" sldId="419"/>
        </pc:sldMkLst>
        <pc:spChg chg="mod">
          <ac:chgData name="J. Tower" userId="9d06de10716639e5" providerId="LiveId" clId="{5245E8EF-7071-4526-8EFE-28712120432F}" dt="2022-08-04T23:14:15.380" v="4323" actId="20577"/>
          <ac:spMkLst>
            <pc:docMk/>
            <pc:sldMk cId="1557809418" sldId="419"/>
            <ac:spMk id="4" creationId="{A88C8DEA-F75C-2408-8718-B985FBA6D62C}"/>
          </ac:spMkLst>
        </pc:spChg>
        <pc:spChg chg="mod">
          <ac:chgData name="J. Tower" userId="9d06de10716639e5" providerId="LiveId" clId="{5245E8EF-7071-4526-8EFE-28712120432F}" dt="2022-08-04T23:14:17.263" v="4329"/>
          <ac:spMkLst>
            <pc:docMk/>
            <pc:sldMk cId="1557809418" sldId="419"/>
            <ac:spMk id="5" creationId="{DB6A4468-4451-B02B-6083-1020A952C1C4}"/>
          </ac:spMkLst>
        </pc:spChg>
      </pc:sldChg>
      <pc:sldChg chg="modSp mod">
        <pc:chgData name="J. Tower" userId="9d06de10716639e5" providerId="LiveId" clId="{5245E8EF-7071-4526-8EFE-28712120432F}" dt="2022-08-04T23:14:27.446" v="4339"/>
        <pc:sldMkLst>
          <pc:docMk/>
          <pc:sldMk cId="4041345864" sldId="420"/>
        </pc:sldMkLst>
        <pc:spChg chg="mod">
          <ac:chgData name="J. Tower" userId="9d06de10716639e5" providerId="LiveId" clId="{5245E8EF-7071-4526-8EFE-28712120432F}" dt="2022-08-04T23:14:25.279" v="4333" actId="20577"/>
          <ac:spMkLst>
            <pc:docMk/>
            <pc:sldMk cId="4041345864" sldId="420"/>
            <ac:spMk id="4" creationId="{A88C8DEA-F75C-2408-8718-B985FBA6D62C}"/>
          </ac:spMkLst>
        </pc:spChg>
        <pc:spChg chg="mod">
          <ac:chgData name="J. Tower" userId="9d06de10716639e5" providerId="LiveId" clId="{5245E8EF-7071-4526-8EFE-28712120432F}" dt="2022-08-04T23:14:27.446" v="4339"/>
          <ac:spMkLst>
            <pc:docMk/>
            <pc:sldMk cId="4041345864" sldId="420"/>
            <ac:spMk id="5" creationId="{DB6A4468-4451-B02B-6083-1020A952C1C4}"/>
          </ac:spMkLst>
        </pc:spChg>
      </pc:sldChg>
      <pc:sldChg chg="modSp mod">
        <pc:chgData name="J. Tower" userId="9d06de10716639e5" providerId="LiveId" clId="{5245E8EF-7071-4526-8EFE-28712120432F}" dt="2022-08-04T23:13:37.513" v="4279"/>
        <pc:sldMkLst>
          <pc:docMk/>
          <pc:sldMk cId="2453842037" sldId="421"/>
        </pc:sldMkLst>
        <pc:spChg chg="mod">
          <ac:chgData name="J. Tower" userId="9d06de10716639e5" providerId="LiveId" clId="{5245E8EF-7071-4526-8EFE-28712120432F}" dt="2022-08-04T23:13:35.838" v="4273" actId="20577"/>
          <ac:spMkLst>
            <pc:docMk/>
            <pc:sldMk cId="2453842037" sldId="421"/>
            <ac:spMk id="4" creationId="{A88C8DEA-F75C-2408-8718-B985FBA6D62C}"/>
          </ac:spMkLst>
        </pc:spChg>
        <pc:spChg chg="mod">
          <ac:chgData name="J. Tower" userId="9d06de10716639e5" providerId="LiveId" clId="{5245E8EF-7071-4526-8EFE-28712120432F}" dt="2022-08-04T23:13:37.513" v="4279"/>
          <ac:spMkLst>
            <pc:docMk/>
            <pc:sldMk cId="2453842037" sldId="421"/>
            <ac:spMk id="5" creationId="{DB6A4468-4451-B02B-6083-1020A952C1C4}"/>
          </ac:spMkLst>
        </pc:spChg>
      </pc:sldChg>
      <pc:sldChg chg="modSp mod">
        <pc:chgData name="J. Tower" userId="9d06de10716639e5" providerId="LiveId" clId="{5245E8EF-7071-4526-8EFE-28712120432F}" dt="2022-08-04T23:13:50.344" v="4288"/>
        <pc:sldMkLst>
          <pc:docMk/>
          <pc:sldMk cId="3497543400" sldId="422"/>
        </pc:sldMkLst>
        <pc:spChg chg="mod">
          <ac:chgData name="J. Tower" userId="9d06de10716639e5" providerId="LiveId" clId="{5245E8EF-7071-4526-8EFE-28712120432F}" dt="2022-08-04T23:13:48.712" v="4282" actId="21"/>
          <ac:spMkLst>
            <pc:docMk/>
            <pc:sldMk cId="3497543400" sldId="422"/>
            <ac:spMk id="4" creationId="{A88C8DEA-F75C-2408-8718-B985FBA6D62C}"/>
          </ac:spMkLst>
        </pc:spChg>
        <pc:spChg chg="mod">
          <ac:chgData name="J. Tower" userId="9d06de10716639e5" providerId="LiveId" clId="{5245E8EF-7071-4526-8EFE-28712120432F}" dt="2022-08-04T23:13:50.344" v="4288"/>
          <ac:spMkLst>
            <pc:docMk/>
            <pc:sldMk cId="3497543400" sldId="422"/>
            <ac:spMk id="5" creationId="{DB6A4468-4451-B02B-6083-1020A952C1C4}"/>
          </ac:spMkLst>
        </pc:spChg>
      </pc:sldChg>
      <pc:sldChg chg="modSp mod">
        <pc:chgData name="J. Tower" userId="9d06de10716639e5" providerId="LiveId" clId="{5245E8EF-7071-4526-8EFE-28712120432F}" dt="2022-08-04T23:14:00.273" v="4317"/>
        <pc:sldMkLst>
          <pc:docMk/>
          <pc:sldMk cId="1471747863" sldId="423"/>
        </pc:sldMkLst>
        <pc:spChg chg="mod">
          <ac:chgData name="J. Tower" userId="9d06de10716639e5" providerId="LiveId" clId="{5245E8EF-7071-4526-8EFE-28712120432F}" dt="2022-08-04T23:13:57.541" v="4311" actId="20577"/>
          <ac:spMkLst>
            <pc:docMk/>
            <pc:sldMk cId="1471747863" sldId="423"/>
            <ac:spMk id="4" creationId="{A88C8DEA-F75C-2408-8718-B985FBA6D62C}"/>
          </ac:spMkLst>
        </pc:spChg>
        <pc:spChg chg="mod">
          <ac:chgData name="J. Tower" userId="9d06de10716639e5" providerId="LiveId" clId="{5245E8EF-7071-4526-8EFE-28712120432F}" dt="2022-08-04T23:14:00.273" v="4317"/>
          <ac:spMkLst>
            <pc:docMk/>
            <pc:sldMk cId="1471747863" sldId="423"/>
            <ac:spMk id="5" creationId="{DB6A4468-4451-B02B-6083-1020A952C1C4}"/>
          </ac:spMkLst>
        </pc:spChg>
      </pc:sldChg>
      <pc:sldChg chg="modSp mod">
        <pc:chgData name="J. Tower" userId="9d06de10716639e5" providerId="LiveId" clId="{5245E8EF-7071-4526-8EFE-28712120432F}" dt="2022-08-04T23:18:55.050" v="4477" actId="20577"/>
        <pc:sldMkLst>
          <pc:docMk/>
          <pc:sldMk cId="3612937866" sldId="424"/>
        </pc:sldMkLst>
        <pc:spChg chg="mod">
          <ac:chgData name="J. Tower" userId="9d06de10716639e5" providerId="LiveId" clId="{5245E8EF-7071-4526-8EFE-28712120432F}" dt="2022-08-04T23:18:55.050" v="4477" actId="20577"/>
          <ac:spMkLst>
            <pc:docMk/>
            <pc:sldMk cId="3612937866" sldId="424"/>
            <ac:spMk id="4" creationId="{A88C8DEA-F75C-2408-8718-B985FBA6D62C}"/>
          </ac:spMkLst>
        </pc:spChg>
        <pc:spChg chg="mod">
          <ac:chgData name="J. Tower" userId="9d06de10716639e5" providerId="LiveId" clId="{5245E8EF-7071-4526-8EFE-28712120432F}" dt="2022-08-04T23:15:54.349" v="4372" actId="20577"/>
          <ac:spMkLst>
            <pc:docMk/>
            <pc:sldMk cId="3612937866" sldId="424"/>
            <ac:spMk id="5" creationId="{DB6A4468-4451-B02B-6083-1020A952C1C4}"/>
          </ac:spMkLst>
        </pc:spChg>
      </pc:sldChg>
      <pc:sldChg chg="modSp mod">
        <pc:chgData name="J. Tower" userId="9d06de10716639e5" providerId="LiveId" clId="{5245E8EF-7071-4526-8EFE-28712120432F}" dt="2022-08-04T23:16:14.186" v="4396" actId="20577"/>
        <pc:sldMkLst>
          <pc:docMk/>
          <pc:sldMk cId="2802869604" sldId="425"/>
        </pc:sldMkLst>
        <pc:spChg chg="mod">
          <ac:chgData name="J. Tower" userId="9d06de10716639e5" providerId="LiveId" clId="{5245E8EF-7071-4526-8EFE-28712120432F}" dt="2022-08-04T23:16:08.723" v="4375" actId="20577"/>
          <ac:spMkLst>
            <pc:docMk/>
            <pc:sldMk cId="2802869604" sldId="425"/>
            <ac:spMk id="4" creationId="{A88C8DEA-F75C-2408-8718-B985FBA6D62C}"/>
          </ac:spMkLst>
        </pc:spChg>
        <pc:spChg chg="mod">
          <ac:chgData name="J. Tower" userId="9d06de10716639e5" providerId="LiveId" clId="{5245E8EF-7071-4526-8EFE-28712120432F}" dt="2022-08-04T23:16:14.186" v="4396" actId="20577"/>
          <ac:spMkLst>
            <pc:docMk/>
            <pc:sldMk cId="2802869604" sldId="425"/>
            <ac:spMk id="5" creationId="{DB6A4468-4451-B02B-6083-1020A952C1C4}"/>
          </ac:spMkLst>
        </pc:spChg>
      </pc:sldChg>
      <pc:sldChg chg="modSp mod">
        <pc:chgData name="J. Tower" userId="9d06de10716639e5" providerId="LiveId" clId="{5245E8EF-7071-4526-8EFE-28712120432F}" dt="2022-08-04T23:19:50.688" v="4534" actId="20577"/>
        <pc:sldMkLst>
          <pc:docMk/>
          <pc:sldMk cId="161591049" sldId="426"/>
        </pc:sldMkLst>
        <pc:spChg chg="mod">
          <ac:chgData name="J. Tower" userId="9d06de10716639e5" providerId="LiveId" clId="{5245E8EF-7071-4526-8EFE-28712120432F}" dt="2022-08-04T23:19:50.688" v="4534" actId="20577"/>
          <ac:spMkLst>
            <pc:docMk/>
            <pc:sldMk cId="161591049" sldId="426"/>
            <ac:spMk id="4" creationId="{A88C8DEA-F75C-2408-8718-B985FBA6D62C}"/>
          </ac:spMkLst>
        </pc:spChg>
        <pc:spChg chg="mod">
          <ac:chgData name="J. Tower" userId="9d06de10716639e5" providerId="LiveId" clId="{5245E8EF-7071-4526-8EFE-28712120432F}" dt="2022-08-04T23:16:27.625" v="4407" actId="20577"/>
          <ac:spMkLst>
            <pc:docMk/>
            <pc:sldMk cId="161591049" sldId="426"/>
            <ac:spMk id="5" creationId="{DB6A4468-4451-B02B-6083-1020A952C1C4}"/>
          </ac:spMkLst>
        </pc:spChg>
      </pc:sldChg>
      <pc:sldChg chg="addSp delSp modSp new mod setBg modClrScheme chgLayout">
        <pc:chgData name="J. Tower" userId="9d06de10716639e5" providerId="LiveId" clId="{5245E8EF-7071-4526-8EFE-28712120432F}" dt="2022-08-04T23:12:56.681" v="4257"/>
        <pc:sldMkLst>
          <pc:docMk/>
          <pc:sldMk cId="295868997" sldId="427"/>
        </pc:sldMkLst>
        <pc:spChg chg="del mod ord">
          <ac:chgData name="J. Tower" userId="9d06de10716639e5" providerId="LiveId" clId="{5245E8EF-7071-4526-8EFE-28712120432F}" dt="2022-08-04T23:07:45.687" v="4143" actId="700"/>
          <ac:spMkLst>
            <pc:docMk/>
            <pc:sldMk cId="295868997" sldId="427"/>
            <ac:spMk id="2" creationId="{F26E8ADD-2DFA-8BD0-68A9-0A5C9FEE6F2E}"/>
          </ac:spMkLst>
        </pc:spChg>
        <pc:spChg chg="del mod ord">
          <ac:chgData name="J. Tower" userId="9d06de10716639e5" providerId="LiveId" clId="{5245E8EF-7071-4526-8EFE-28712120432F}" dt="2022-08-04T23:07:45.687" v="4143" actId="700"/>
          <ac:spMkLst>
            <pc:docMk/>
            <pc:sldMk cId="295868997" sldId="427"/>
            <ac:spMk id="3" creationId="{57ED291D-90AA-0B96-CBD7-CF6DA6C035C3}"/>
          </ac:spMkLst>
        </pc:spChg>
        <pc:spChg chg="add mod ord">
          <ac:chgData name="J. Tower" userId="9d06de10716639e5" providerId="LiveId" clId="{5245E8EF-7071-4526-8EFE-28712120432F}" dt="2022-08-04T23:12:56.681" v="4257"/>
          <ac:spMkLst>
            <pc:docMk/>
            <pc:sldMk cId="295868997" sldId="427"/>
            <ac:spMk id="4" creationId="{D0F59EA7-E3DE-7E41-91B8-6F5C1265CF3B}"/>
          </ac:spMkLst>
        </pc:spChg>
        <pc:spChg chg="add del mod ord">
          <ac:chgData name="J. Tower" userId="9d06de10716639e5" providerId="LiveId" clId="{5245E8EF-7071-4526-8EFE-28712120432F}" dt="2022-08-04T23:08:52.351" v="4162" actId="26606"/>
          <ac:spMkLst>
            <pc:docMk/>
            <pc:sldMk cId="295868997" sldId="427"/>
            <ac:spMk id="5" creationId="{5D4A72F6-C2D6-4A1E-6B71-2E289E434DED}"/>
          </ac:spMkLst>
        </pc:spChg>
        <pc:graphicFrameChg chg="add del mod modGraphic">
          <ac:chgData name="J. Tower" userId="9d06de10716639e5" providerId="LiveId" clId="{5245E8EF-7071-4526-8EFE-28712120432F}" dt="2022-08-04T23:08:20.614" v="4146" actId="1032"/>
          <ac:graphicFrameMkLst>
            <pc:docMk/>
            <pc:sldMk cId="295868997" sldId="427"/>
            <ac:graphicFrameMk id="6" creationId="{9A85B8E4-F94A-F5C3-66B8-6C9A59D3EA3D}"/>
          </ac:graphicFrameMkLst>
        </pc:graphicFrameChg>
        <pc:graphicFrameChg chg="add mod">
          <ac:chgData name="J. Tower" userId="9d06de10716639e5" providerId="LiveId" clId="{5245E8EF-7071-4526-8EFE-28712120432F}" dt="2022-08-04T23:09:55.083" v="4201" actId="1036"/>
          <ac:graphicFrameMkLst>
            <pc:docMk/>
            <pc:sldMk cId="295868997" sldId="427"/>
            <ac:graphicFrameMk id="7" creationId="{C0363B7C-40C5-C69E-1009-294046FFE276}"/>
          </ac:graphicFrameMkLst>
        </pc:graphicFrameChg>
      </pc:sldChg>
      <pc:sldChg chg="new del">
        <pc:chgData name="J. Tower" userId="9d06de10716639e5" providerId="LiveId" clId="{5245E8EF-7071-4526-8EFE-28712120432F}" dt="2022-08-04T23:03:15.134" v="4099" actId="680"/>
        <pc:sldMkLst>
          <pc:docMk/>
          <pc:sldMk cId="3712474994" sldId="427"/>
        </pc:sldMkLst>
      </pc:sldChg>
      <pc:sldChg chg="addSp delSp modSp new mod ord">
        <pc:chgData name="J. Tower" userId="9d06de10716639e5" providerId="LiveId" clId="{5245E8EF-7071-4526-8EFE-28712120432F}" dt="2022-08-04T23:13:00.264" v="4259"/>
        <pc:sldMkLst>
          <pc:docMk/>
          <pc:sldMk cId="494145128" sldId="428"/>
        </pc:sldMkLst>
        <pc:spChg chg="mod">
          <ac:chgData name="J. Tower" userId="9d06de10716639e5" providerId="LiveId" clId="{5245E8EF-7071-4526-8EFE-28712120432F}" dt="2022-08-04T23:12:52.847" v="4256" actId="20577"/>
          <ac:spMkLst>
            <pc:docMk/>
            <pc:sldMk cId="494145128" sldId="428"/>
            <ac:spMk id="2" creationId="{714A93B5-ED20-BD36-3BD2-D3B0B9266427}"/>
          </ac:spMkLst>
        </pc:spChg>
        <pc:spChg chg="add del mod">
          <ac:chgData name="J. Tower" userId="9d06de10716639e5" providerId="LiveId" clId="{5245E8EF-7071-4526-8EFE-28712120432F}" dt="2022-08-04T23:12:40.014" v="4229"/>
          <ac:spMkLst>
            <pc:docMk/>
            <pc:sldMk cId="494145128" sldId="428"/>
            <ac:spMk id="3" creationId="{05834D72-757C-573A-4B08-C2BF25E12DFC}"/>
          </ac:spMkLst>
        </pc:spChg>
        <pc:spChg chg="add del mod">
          <ac:chgData name="J. Tower" userId="9d06de10716639e5" providerId="LiveId" clId="{5245E8EF-7071-4526-8EFE-28712120432F}" dt="2022-08-04T23:10:20.868" v="4204"/>
          <ac:spMkLst>
            <pc:docMk/>
            <pc:sldMk cId="494145128" sldId="428"/>
            <ac:spMk id="4" creationId="{BB653C62-1300-3E37-A4A9-DFC671E1C333}"/>
          </ac:spMkLst>
        </pc:spChg>
        <pc:spChg chg="add del">
          <ac:chgData name="J. Tower" userId="9d06de10716639e5" providerId="LiveId" clId="{5245E8EF-7071-4526-8EFE-28712120432F}" dt="2022-08-04T23:11:29.913" v="4209"/>
          <ac:spMkLst>
            <pc:docMk/>
            <pc:sldMk cId="494145128" sldId="428"/>
            <ac:spMk id="5" creationId="{43732128-F281-E732-93BB-5626C5A599B1}"/>
          </ac:spMkLst>
        </pc:spChg>
        <pc:spChg chg="add del">
          <ac:chgData name="J. Tower" userId="9d06de10716639e5" providerId="LiveId" clId="{5245E8EF-7071-4526-8EFE-28712120432F}" dt="2022-08-04T23:12:07.440" v="4215"/>
          <ac:spMkLst>
            <pc:docMk/>
            <pc:sldMk cId="494145128" sldId="428"/>
            <ac:spMk id="6" creationId="{1D7A9C74-5479-ABA4-63E6-0E1DCC985091}"/>
          </ac:spMkLst>
        </pc:spChg>
        <pc:spChg chg="add del">
          <ac:chgData name="J. Tower" userId="9d06de10716639e5" providerId="LiveId" clId="{5245E8EF-7071-4526-8EFE-28712120432F}" dt="2022-08-04T23:12:23.309" v="4221"/>
          <ac:spMkLst>
            <pc:docMk/>
            <pc:sldMk cId="494145128" sldId="428"/>
            <ac:spMk id="7" creationId="{F96E3B4B-2B73-1CEF-A6C3-E38095FA9B90}"/>
          </ac:spMkLst>
        </pc:spChg>
        <pc:spChg chg="add del">
          <ac:chgData name="J. Tower" userId="9d06de10716639e5" providerId="LiveId" clId="{5245E8EF-7071-4526-8EFE-28712120432F}" dt="2022-08-04T23:12:39.994" v="4227"/>
          <ac:spMkLst>
            <pc:docMk/>
            <pc:sldMk cId="494145128" sldId="428"/>
            <ac:spMk id="8" creationId="{91C808CB-968C-F78C-3580-47679B00F3FE}"/>
          </ac:spMkLst>
        </pc:spChg>
      </pc:sldChg>
      <pc:sldChg chg="addSp delSp modSp new mod modClrScheme chgLayout">
        <pc:chgData name="J. Tower" userId="9d06de10716639e5" providerId="LiveId" clId="{5245E8EF-7071-4526-8EFE-28712120432F}" dt="2022-08-04T23:23:21.165" v="4585" actId="20577"/>
        <pc:sldMkLst>
          <pc:docMk/>
          <pc:sldMk cId="3813840631" sldId="429"/>
        </pc:sldMkLst>
        <pc:spChg chg="del mod ord">
          <ac:chgData name="J. Tower" userId="9d06de10716639e5" providerId="LiveId" clId="{5245E8EF-7071-4526-8EFE-28712120432F}" dt="2022-08-04T23:17:36.154" v="4438" actId="700"/>
          <ac:spMkLst>
            <pc:docMk/>
            <pc:sldMk cId="3813840631" sldId="429"/>
            <ac:spMk id="2" creationId="{C98B935F-9A2B-A17E-11AE-B5CC0BB9D661}"/>
          </ac:spMkLst>
        </pc:spChg>
        <pc:spChg chg="del mod ord">
          <ac:chgData name="J. Tower" userId="9d06de10716639e5" providerId="LiveId" clId="{5245E8EF-7071-4526-8EFE-28712120432F}" dt="2022-08-04T23:17:36.154" v="4438" actId="700"/>
          <ac:spMkLst>
            <pc:docMk/>
            <pc:sldMk cId="3813840631" sldId="429"/>
            <ac:spMk id="3" creationId="{7681D26D-27FC-3506-7A1C-BC39B1D1BD7A}"/>
          </ac:spMkLst>
        </pc:spChg>
        <pc:spChg chg="add mod ord">
          <ac:chgData name="J. Tower" userId="9d06de10716639e5" providerId="LiveId" clId="{5245E8EF-7071-4526-8EFE-28712120432F}" dt="2022-08-04T23:18:21.438" v="4452"/>
          <ac:spMkLst>
            <pc:docMk/>
            <pc:sldMk cId="3813840631" sldId="429"/>
            <ac:spMk id="4" creationId="{FFAF7687-000A-296B-AA16-F6A98F7996F4}"/>
          </ac:spMkLst>
        </pc:spChg>
        <pc:spChg chg="add del mod ord">
          <ac:chgData name="J. Tower" userId="9d06de10716639e5" providerId="LiveId" clId="{5245E8EF-7071-4526-8EFE-28712120432F}" dt="2022-08-04T23:23:21.165" v="4585" actId="20577"/>
          <ac:spMkLst>
            <pc:docMk/>
            <pc:sldMk cId="3813840631" sldId="429"/>
            <ac:spMk id="5" creationId="{B9CE1676-C0F5-56C4-E2D7-1D93719E3790}"/>
          </ac:spMkLst>
        </pc:spChg>
        <pc:spChg chg="add del mod">
          <ac:chgData name="J. Tower" userId="9d06de10716639e5" providerId="LiveId" clId="{5245E8EF-7071-4526-8EFE-28712120432F}" dt="2022-08-04T23:22:02.576" v="4536"/>
          <ac:spMkLst>
            <pc:docMk/>
            <pc:sldMk cId="3813840631" sldId="429"/>
            <ac:spMk id="6" creationId="{606AF2AD-2962-BB03-87C2-2169A6A77C2F}"/>
          </ac:spMkLst>
        </pc:spChg>
        <pc:spChg chg="add del">
          <ac:chgData name="J. Tower" userId="9d06de10716639e5" providerId="LiveId" clId="{5245E8EF-7071-4526-8EFE-28712120432F}" dt="2022-08-04T23:22:57.859" v="4569"/>
          <ac:spMkLst>
            <pc:docMk/>
            <pc:sldMk cId="3813840631" sldId="429"/>
            <ac:spMk id="7" creationId="{0F200601-622D-65FC-170A-B022545753CC}"/>
          </ac:spMkLst>
        </pc:spChg>
      </pc:sldChg>
      <pc:sldChg chg="addSp delSp modSp add mod ord">
        <pc:chgData name="J. Tower" userId="9d06de10716639e5" providerId="LiveId" clId="{5245E8EF-7071-4526-8EFE-28712120432F}" dt="2022-08-04T23:25:27.526" v="4639" actId="20577"/>
        <pc:sldMkLst>
          <pc:docMk/>
          <pc:sldMk cId="2841403154" sldId="430"/>
        </pc:sldMkLst>
        <pc:spChg chg="add del mod">
          <ac:chgData name="J. Tower" userId="9d06de10716639e5" providerId="LiveId" clId="{5245E8EF-7071-4526-8EFE-28712120432F}" dt="2022-08-04T23:24:07.516" v="4589"/>
          <ac:spMkLst>
            <pc:docMk/>
            <pc:sldMk cId="2841403154" sldId="430"/>
            <ac:spMk id="2" creationId="{04EE5EB7-8583-A03A-D718-54344F21B541}"/>
          </ac:spMkLst>
        </pc:spChg>
        <pc:spChg chg="add del">
          <ac:chgData name="J. Tower" userId="9d06de10716639e5" providerId="LiveId" clId="{5245E8EF-7071-4526-8EFE-28712120432F}" dt="2022-08-04T23:25:04.534" v="4618"/>
          <ac:spMkLst>
            <pc:docMk/>
            <pc:sldMk cId="2841403154" sldId="430"/>
            <ac:spMk id="3" creationId="{DAA4635F-0772-F4C0-9C6E-EF0BC87B3E77}"/>
          </ac:spMkLst>
        </pc:spChg>
        <pc:spChg chg="mod">
          <ac:chgData name="J. Tower" userId="9d06de10716639e5" providerId="LiveId" clId="{5245E8EF-7071-4526-8EFE-28712120432F}" dt="2022-08-04T23:18:28.035" v="4453"/>
          <ac:spMkLst>
            <pc:docMk/>
            <pc:sldMk cId="2841403154" sldId="430"/>
            <ac:spMk id="4" creationId="{FFAF7687-000A-296B-AA16-F6A98F7996F4}"/>
          </ac:spMkLst>
        </pc:spChg>
        <pc:spChg chg="add del mod">
          <ac:chgData name="J. Tower" userId="9d06de10716639e5" providerId="LiveId" clId="{5245E8EF-7071-4526-8EFE-28712120432F}" dt="2022-08-04T23:25:27.526" v="4639" actId="20577"/>
          <ac:spMkLst>
            <pc:docMk/>
            <pc:sldMk cId="2841403154" sldId="430"/>
            <ac:spMk id="5" creationId="{B9CE1676-C0F5-56C4-E2D7-1D93719E3790}"/>
          </ac:spMkLst>
        </pc:spChg>
      </pc:sldChg>
      <pc:sldChg chg="addSp delSp modSp add mod ord">
        <pc:chgData name="J. Tower" userId="9d06de10716639e5" providerId="LiveId" clId="{5245E8EF-7071-4526-8EFE-28712120432F}" dt="2022-08-04T23:27:46.962" v="4674" actId="20577"/>
        <pc:sldMkLst>
          <pc:docMk/>
          <pc:sldMk cId="3920344163" sldId="431"/>
        </pc:sldMkLst>
        <pc:spChg chg="add del mod">
          <ac:chgData name="J. Tower" userId="9d06de10716639e5" providerId="LiveId" clId="{5245E8EF-7071-4526-8EFE-28712120432F}" dt="2022-08-04T23:26:35.348" v="4643"/>
          <ac:spMkLst>
            <pc:docMk/>
            <pc:sldMk cId="3920344163" sldId="431"/>
            <ac:spMk id="2" creationId="{03F2BE83-2BF0-B8B5-F2CE-5A5CCB9BE677}"/>
          </ac:spMkLst>
        </pc:spChg>
        <pc:spChg chg="add del">
          <ac:chgData name="J. Tower" userId="9d06de10716639e5" providerId="LiveId" clId="{5245E8EF-7071-4526-8EFE-28712120432F}" dt="2022-08-04T23:27:00.386" v="4649"/>
          <ac:spMkLst>
            <pc:docMk/>
            <pc:sldMk cId="3920344163" sldId="431"/>
            <ac:spMk id="3" creationId="{90A89FA5-DEAF-A131-86DF-CFEA959B3785}"/>
          </ac:spMkLst>
        </pc:spChg>
        <pc:spChg chg="mod">
          <ac:chgData name="J. Tower" userId="9d06de10716639e5" providerId="LiveId" clId="{5245E8EF-7071-4526-8EFE-28712120432F}" dt="2022-08-04T23:18:33.098" v="4454"/>
          <ac:spMkLst>
            <pc:docMk/>
            <pc:sldMk cId="3920344163" sldId="431"/>
            <ac:spMk id="4" creationId="{FFAF7687-000A-296B-AA16-F6A98F7996F4}"/>
          </ac:spMkLst>
        </pc:spChg>
        <pc:spChg chg="add del mod">
          <ac:chgData name="J. Tower" userId="9d06de10716639e5" providerId="LiveId" clId="{5245E8EF-7071-4526-8EFE-28712120432F}" dt="2022-08-04T23:27:46.962" v="4674" actId="20577"/>
          <ac:spMkLst>
            <pc:docMk/>
            <pc:sldMk cId="3920344163" sldId="431"/>
            <ac:spMk id="5" creationId="{B9CE1676-C0F5-56C4-E2D7-1D93719E3790}"/>
          </ac:spMkLst>
        </pc:spChg>
      </pc:sldChg>
      <pc:sldChg chg="addSp delSp modSp add mod ord">
        <pc:chgData name="J. Tower" userId="9d06de10716639e5" providerId="LiveId" clId="{5245E8EF-7071-4526-8EFE-28712120432F}" dt="2022-08-04T23:30:11.683" v="4714" actId="20577"/>
        <pc:sldMkLst>
          <pc:docMk/>
          <pc:sldMk cId="3812067822" sldId="432"/>
        </pc:sldMkLst>
        <pc:spChg chg="add del mod">
          <ac:chgData name="J. Tower" userId="9d06de10716639e5" providerId="LiveId" clId="{5245E8EF-7071-4526-8EFE-28712120432F}" dt="2022-08-04T23:29:35.555" v="4676"/>
          <ac:spMkLst>
            <pc:docMk/>
            <pc:sldMk cId="3812067822" sldId="432"/>
            <ac:spMk id="2" creationId="{D9756B8C-B922-7A18-070A-878770A2B67C}"/>
          </ac:spMkLst>
        </pc:spChg>
        <pc:spChg chg="mod">
          <ac:chgData name="J. Tower" userId="9d06de10716639e5" providerId="LiveId" clId="{5245E8EF-7071-4526-8EFE-28712120432F}" dt="2022-08-04T23:29:54.053" v="4702" actId="20577"/>
          <ac:spMkLst>
            <pc:docMk/>
            <pc:sldMk cId="3812067822" sldId="432"/>
            <ac:spMk id="4" creationId="{FFAF7687-000A-296B-AA16-F6A98F7996F4}"/>
          </ac:spMkLst>
        </pc:spChg>
        <pc:spChg chg="add del mod">
          <ac:chgData name="J. Tower" userId="9d06de10716639e5" providerId="LiveId" clId="{5245E8EF-7071-4526-8EFE-28712120432F}" dt="2022-08-04T23:30:11.683" v="4714" actId="20577"/>
          <ac:spMkLst>
            <pc:docMk/>
            <pc:sldMk cId="3812067822" sldId="432"/>
            <ac:spMk id="5" creationId="{B9CE1676-C0F5-56C4-E2D7-1D93719E3790}"/>
          </ac:spMkLst>
        </pc:spChg>
      </pc:sldChg>
      <pc:sldChg chg="addSp delSp modSp add mod">
        <pc:chgData name="J. Tower" userId="9d06de10716639e5" providerId="LiveId" clId="{5245E8EF-7071-4526-8EFE-28712120432F}" dt="2022-08-04T23:37:31.053" v="4860" actId="27636"/>
        <pc:sldMkLst>
          <pc:docMk/>
          <pc:sldMk cId="3996800978" sldId="433"/>
        </pc:sldMkLst>
        <pc:spChg chg="add del mod">
          <ac:chgData name="J. Tower" userId="9d06de10716639e5" providerId="LiveId" clId="{5245E8EF-7071-4526-8EFE-28712120432F}" dt="2022-08-04T23:36:49.284" v="4843"/>
          <ac:spMkLst>
            <pc:docMk/>
            <pc:sldMk cId="3996800978" sldId="433"/>
            <ac:spMk id="2" creationId="{7CB7DA3E-7A0A-AABB-61F8-771D28C94ED7}"/>
          </ac:spMkLst>
        </pc:spChg>
        <pc:spChg chg="mod">
          <ac:chgData name="J. Tower" userId="9d06de10716639e5" providerId="LiveId" clId="{5245E8EF-7071-4526-8EFE-28712120432F}" dt="2022-08-04T23:18:42.779" v="4456"/>
          <ac:spMkLst>
            <pc:docMk/>
            <pc:sldMk cId="3996800978" sldId="433"/>
            <ac:spMk id="4" creationId="{FFAF7687-000A-296B-AA16-F6A98F7996F4}"/>
          </ac:spMkLst>
        </pc:spChg>
        <pc:spChg chg="add del mod">
          <ac:chgData name="J. Tower" userId="9d06de10716639e5" providerId="LiveId" clId="{5245E8EF-7071-4526-8EFE-28712120432F}" dt="2022-08-04T23:37:31.053" v="4860" actId="27636"/>
          <ac:spMkLst>
            <pc:docMk/>
            <pc:sldMk cId="3996800978" sldId="433"/>
            <ac:spMk id="5" creationId="{B9CE1676-C0F5-56C4-E2D7-1D93719E3790}"/>
          </ac:spMkLst>
        </pc:spChg>
      </pc:sldChg>
      <pc:sldChg chg="addSp delSp modSp add mod">
        <pc:chgData name="J. Tower" userId="9d06de10716639e5" providerId="LiveId" clId="{5245E8EF-7071-4526-8EFE-28712120432F}" dt="2022-08-04T23:41:36.704" v="4933" actId="207"/>
        <pc:sldMkLst>
          <pc:docMk/>
          <pc:sldMk cId="3797385085" sldId="434"/>
        </pc:sldMkLst>
        <pc:spChg chg="add del mod">
          <ac:chgData name="J. Tower" userId="9d06de10716639e5" providerId="LiveId" clId="{5245E8EF-7071-4526-8EFE-28712120432F}" dt="2022-08-04T23:40:19.214" v="4895"/>
          <ac:spMkLst>
            <pc:docMk/>
            <pc:sldMk cId="3797385085" sldId="434"/>
            <ac:spMk id="2" creationId="{018BB2A4-7105-FC69-8C3B-6DCD695A88C7}"/>
          </ac:spMkLst>
        </pc:spChg>
        <pc:spChg chg="mod">
          <ac:chgData name="J. Tower" userId="9d06de10716639e5" providerId="LiveId" clId="{5245E8EF-7071-4526-8EFE-28712120432F}" dt="2022-08-04T23:18:59.618" v="4478"/>
          <ac:spMkLst>
            <pc:docMk/>
            <pc:sldMk cId="3797385085" sldId="434"/>
            <ac:spMk id="4" creationId="{FFAF7687-000A-296B-AA16-F6A98F7996F4}"/>
          </ac:spMkLst>
        </pc:spChg>
        <pc:spChg chg="add del mod">
          <ac:chgData name="J. Tower" userId="9d06de10716639e5" providerId="LiveId" clId="{5245E8EF-7071-4526-8EFE-28712120432F}" dt="2022-08-04T23:41:36.704" v="4933" actId="207"/>
          <ac:spMkLst>
            <pc:docMk/>
            <pc:sldMk cId="3797385085" sldId="434"/>
            <ac:spMk id="5" creationId="{B9CE1676-C0F5-56C4-E2D7-1D93719E3790}"/>
          </ac:spMkLst>
        </pc:spChg>
      </pc:sldChg>
      <pc:sldChg chg="addSp delSp modSp add mod">
        <pc:chgData name="J. Tower" userId="9d06de10716639e5" providerId="LiveId" clId="{5245E8EF-7071-4526-8EFE-28712120432F}" dt="2022-08-04T23:44:10.793" v="5001" actId="207"/>
        <pc:sldMkLst>
          <pc:docMk/>
          <pc:sldMk cId="4087548409" sldId="435"/>
        </pc:sldMkLst>
        <pc:spChg chg="add del mod">
          <ac:chgData name="J. Tower" userId="9d06de10716639e5" providerId="LiveId" clId="{5245E8EF-7071-4526-8EFE-28712120432F}" dt="2022-08-04T23:43:18.908" v="4985"/>
          <ac:spMkLst>
            <pc:docMk/>
            <pc:sldMk cId="4087548409" sldId="435"/>
            <ac:spMk id="2" creationId="{F5907D1B-C56A-1B0D-9470-97E4E7F0A12A}"/>
          </ac:spMkLst>
        </pc:spChg>
        <pc:spChg chg="mod">
          <ac:chgData name="J. Tower" userId="9d06de10716639e5" providerId="LiveId" clId="{5245E8EF-7071-4526-8EFE-28712120432F}" dt="2022-08-04T23:19:05.137" v="4479"/>
          <ac:spMkLst>
            <pc:docMk/>
            <pc:sldMk cId="4087548409" sldId="435"/>
            <ac:spMk id="4" creationId="{FFAF7687-000A-296B-AA16-F6A98F7996F4}"/>
          </ac:spMkLst>
        </pc:spChg>
        <pc:spChg chg="add del mod">
          <ac:chgData name="J. Tower" userId="9d06de10716639e5" providerId="LiveId" clId="{5245E8EF-7071-4526-8EFE-28712120432F}" dt="2022-08-04T23:44:10.793" v="5001" actId="207"/>
          <ac:spMkLst>
            <pc:docMk/>
            <pc:sldMk cId="4087548409" sldId="435"/>
            <ac:spMk id="5" creationId="{B9CE1676-C0F5-56C4-E2D7-1D93719E3790}"/>
          </ac:spMkLst>
        </pc:spChg>
      </pc:sldChg>
      <pc:sldChg chg="addSp delSp modSp add mod modNotesTx">
        <pc:chgData name="J. Tower" userId="9d06de10716639e5" providerId="LiveId" clId="{5245E8EF-7071-4526-8EFE-28712120432F}" dt="2022-08-04T23:50:34.729" v="5224" actId="207"/>
        <pc:sldMkLst>
          <pc:docMk/>
          <pc:sldMk cId="1549555236" sldId="436"/>
        </pc:sldMkLst>
        <pc:spChg chg="add del mod">
          <ac:chgData name="J. Tower" userId="9d06de10716639e5" providerId="LiveId" clId="{5245E8EF-7071-4526-8EFE-28712120432F}" dt="2022-08-04T23:49:37.870" v="5187"/>
          <ac:spMkLst>
            <pc:docMk/>
            <pc:sldMk cId="1549555236" sldId="436"/>
            <ac:spMk id="2" creationId="{35AF8BEA-BF01-6D0F-2788-CA76146A5FB9}"/>
          </ac:spMkLst>
        </pc:spChg>
        <pc:spChg chg="mod">
          <ac:chgData name="J. Tower" userId="9d06de10716639e5" providerId="LiveId" clId="{5245E8EF-7071-4526-8EFE-28712120432F}" dt="2022-08-04T23:19:11.266" v="4491" actId="20577"/>
          <ac:spMkLst>
            <pc:docMk/>
            <pc:sldMk cId="1549555236" sldId="436"/>
            <ac:spMk id="4" creationId="{FFAF7687-000A-296B-AA16-F6A98F7996F4}"/>
          </ac:spMkLst>
        </pc:spChg>
        <pc:spChg chg="add del mod">
          <ac:chgData name="J. Tower" userId="9d06de10716639e5" providerId="LiveId" clId="{5245E8EF-7071-4526-8EFE-28712120432F}" dt="2022-08-04T23:50:34.729" v="5224" actId="207"/>
          <ac:spMkLst>
            <pc:docMk/>
            <pc:sldMk cId="1549555236" sldId="436"/>
            <ac:spMk id="5" creationId="{B9CE1676-C0F5-56C4-E2D7-1D93719E3790}"/>
          </ac:spMkLst>
        </pc:spChg>
      </pc:sldChg>
      <pc:sldChg chg="addSp delSp modSp add mod">
        <pc:chgData name="J. Tower" userId="9d06de10716639e5" providerId="LiveId" clId="{5245E8EF-7071-4526-8EFE-28712120432F}" dt="2022-08-04T23:53:49.908" v="5310" actId="20577"/>
        <pc:sldMkLst>
          <pc:docMk/>
          <pc:sldMk cId="3909370340" sldId="437"/>
        </pc:sldMkLst>
        <pc:spChg chg="add del mod">
          <ac:chgData name="J. Tower" userId="9d06de10716639e5" providerId="LiveId" clId="{5245E8EF-7071-4526-8EFE-28712120432F}" dt="2022-08-04T23:51:16.511" v="5228"/>
          <ac:spMkLst>
            <pc:docMk/>
            <pc:sldMk cId="3909370340" sldId="437"/>
            <ac:spMk id="2" creationId="{2FF381EF-7976-4E80-6F1C-DB58CD834141}"/>
          </ac:spMkLst>
        </pc:spChg>
        <pc:spChg chg="add del">
          <ac:chgData name="J. Tower" userId="9d06de10716639e5" providerId="LiveId" clId="{5245E8EF-7071-4526-8EFE-28712120432F}" dt="2022-08-04T23:51:32.484" v="5236"/>
          <ac:spMkLst>
            <pc:docMk/>
            <pc:sldMk cId="3909370340" sldId="437"/>
            <ac:spMk id="3" creationId="{08A09E8B-7005-D8A5-EA42-475EE2E96875}"/>
          </ac:spMkLst>
        </pc:spChg>
        <pc:spChg chg="mod">
          <ac:chgData name="J. Tower" userId="9d06de10716639e5" providerId="LiveId" clId="{5245E8EF-7071-4526-8EFE-28712120432F}" dt="2022-08-04T23:19:26.859" v="4518" actId="20577"/>
          <ac:spMkLst>
            <pc:docMk/>
            <pc:sldMk cId="3909370340" sldId="437"/>
            <ac:spMk id="4" creationId="{FFAF7687-000A-296B-AA16-F6A98F7996F4}"/>
          </ac:spMkLst>
        </pc:spChg>
        <pc:spChg chg="add del mod">
          <ac:chgData name="J. Tower" userId="9d06de10716639e5" providerId="LiveId" clId="{5245E8EF-7071-4526-8EFE-28712120432F}" dt="2022-08-04T23:53:49.908" v="5310" actId="20577"/>
          <ac:spMkLst>
            <pc:docMk/>
            <pc:sldMk cId="3909370340" sldId="437"/>
            <ac:spMk id="5" creationId="{B9CE1676-C0F5-56C4-E2D7-1D93719E3790}"/>
          </ac:spMkLst>
        </pc:spChg>
      </pc:sldChg>
      <pc:sldChg chg="addSp delSp modSp add mod">
        <pc:chgData name="J. Tower" userId="9d06de10716639e5" providerId="LiveId" clId="{5245E8EF-7071-4526-8EFE-28712120432F}" dt="2022-08-04T23:55:19.044" v="5347" actId="6549"/>
        <pc:sldMkLst>
          <pc:docMk/>
          <pc:sldMk cId="3033476756" sldId="438"/>
        </pc:sldMkLst>
        <pc:spChg chg="add del mod">
          <ac:chgData name="J. Tower" userId="9d06de10716639e5" providerId="LiveId" clId="{5245E8EF-7071-4526-8EFE-28712120432F}" dt="2022-08-04T23:54:36.684" v="5312"/>
          <ac:spMkLst>
            <pc:docMk/>
            <pc:sldMk cId="3033476756" sldId="438"/>
            <ac:spMk id="2" creationId="{07B494F1-C402-45BA-7E0C-30820F3374CC}"/>
          </ac:spMkLst>
        </pc:spChg>
        <pc:spChg chg="mod">
          <ac:chgData name="J. Tower" userId="9d06de10716639e5" providerId="LiveId" clId="{5245E8EF-7071-4526-8EFE-28712120432F}" dt="2022-08-04T23:19:41.253" v="4530" actId="20577"/>
          <ac:spMkLst>
            <pc:docMk/>
            <pc:sldMk cId="3033476756" sldId="438"/>
            <ac:spMk id="4" creationId="{FFAF7687-000A-296B-AA16-F6A98F7996F4}"/>
          </ac:spMkLst>
        </pc:spChg>
        <pc:spChg chg="add del mod">
          <ac:chgData name="J. Tower" userId="9d06de10716639e5" providerId="LiveId" clId="{5245E8EF-7071-4526-8EFE-28712120432F}" dt="2022-08-04T23:55:19.044" v="5347" actId="6549"/>
          <ac:spMkLst>
            <pc:docMk/>
            <pc:sldMk cId="3033476756" sldId="438"/>
            <ac:spMk id="5" creationId="{B9CE1676-C0F5-56C4-E2D7-1D93719E3790}"/>
          </ac:spMkLst>
        </pc:spChg>
      </pc:sldChg>
      <pc:sldChg chg="addSp delSp modSp add mod">
        <pc:chgData name="J. Tower" userId="9d06de10716639e5" providerId="LiveId" clId="{5245E8EF-7071-4526-8EFE-28712120432F}" dt="2022-08-04T23:35:05.914" v="4823" actId="207"/>
        <pc:sldMkLst>
          <pc:docMk/>
          <pc:sldMk cId="1178427943" sldId="439"/>
        </pc:sldMkLst>
        <pc:spChg chg="add del">
          <ac:chgData name="J. Tower" userId="9d06de10716639e5" providerId="LiveId" clId="{5245E8EF-7071-4526-8EFE-28712120432F}" dt="2022-08-04T23:31:25.159" v="4733"/>
          <ac:spMkLst>
            <pc:docMk/>
            <pc:sldMk cId="1178427943" sldId="439"/>
            <ac:spMk id="2" creationId="{374D42D9-8A2F-FE1E-ACD6-A73450E93578}"/>
          </ac:spMkLst>
        </pc:spChg>
        <pc:spChg chg="mod">
          <ac:chgData name="J. Tower" userId="9d06de10716639e5" providerId="LiveId" clId="{5245E8EF-7071-4526-8EFE-28712120432F}" dt="2022-08-04T23:31:20.803" v="4731" actId="20577"/>
          <ac:spMkLst>
            <pc:docMk/>
            <pc:sldMk cId="1178427943" sldId="439"/>
            <ac:spMk id="4" creationId="{FFAF7687-000A-296B-AA16-F6A98F7996F4}"/>
          </ac:spMkLst>
        </pc:spChg>
        <pc:spChg chg="mod">
          <ac:chgData name="J. Tower" userId="9d06de10716639e5" providerId="LiveId" clId="{5245E8EF-7071-4526-8EFE-28712120432F}" dt="2022-08-04T23:35:05.914" v="4823" actId="207"/>
          <ac:spMkLst>
            <pc:docMk/>
            <pc:sldMk cId="1178427943" sldId="439"/>
            <ac:spMk id="5" creationId="{B9CE1676-C0F5-56C4-E2D7-1D93719E3790}"/>
          </ac:spMkLst>
        </pc:spChg>
      </pc:sldChg>
      <pc:sldChg chg="addSp delSp modSp add mod">
        <pc:chgData name="J. Tower" userId="9d06de10716639e5" providerId="LiveId" clId="{5245E8EF-7071-4526-8EFE-28712120432F}" dt="2022-08-04T23:35:59.697" v="4837" actId="27636"/>
        <pc:sldMkLst>
          <pc:docMk/>
          <pc:sldMk cId="2256197904" sldId="440"/>
        </pc:sldMkLst>
        <pc:spChg chg="add del">
          <ac:chgData name="J. Tower" userId="9d06de10716639e5" providerId="LiveId" clId="{5245E8EF-7071-4526-8EFE-28712120432F}" dt="2022-08-04T23:35:36.123" v="4829"/>
          <ac:spMkLst>
            <pc:docMk/>
            <pc:sldMk cId="2256197904" sldId="440"/>
            <ac:spMk id="2" creationId="{604B9597-9987-DA40-7270-4D13AD3E3E5E}"/>
          </ac:spMkLst>
        </pc:spChg>
        <pc:spChg chg="mod">
          <ac:chgData name="J. Tower" userId="9d06de10716639e5" providerId="LiveId" clId="{5245E8EF-7071-4526-8EFE-28712120432F}" dt="2022-08-04T23:35:59.697" v="4837" actId="27636"/>
          <ac:spMkLst>
            <pc:docMk/>
            <pc:sldMk cId="2256197904" sldId="440"/>
            <ac:spMk id="5" creationId="{B9CE1676-C0F5-56C4-E2D7-1D93719E3790}"/>
          </ac:spMkLst>
        </pc:spChg>
      </pc:sldChg>
      <pc:sldChg chg="addSp delSp modSp add mod">
        <pc:chgData name="J. Tower" userId="9d06de10716639e5" providerId="LiveId" clId="{5245E8EF-7071-4526-8EFE-28712120432F}" dt="2022-08-04T23:38:43.730" v="4881" actId="403"/>
        <pc:sldMkLst>
          <pc:docMk/>
          <pc:sldMk cId="255724404" sldId="441"/>
        </pc:sldMkLst>
        <pc:spChg chg="add del mod">
          <ac:chgData name="J. Tower" userId="9d06de10716639e5" providerId="LiveId" clId="{5245E8EF-7071-4526-8EFE-28712120432F}" dt="2022-08-04T23:38:00.592" v="4865"/>
          <ac:spMkLst>
            <pc:docMk/>
            <pc:sldMk cId="255724404" sldId="441"/>
            <ac:spMk id="2" creationId="{60A62C62-F926-B953-5B41-DC6B2270475B}"/>
          </ac:spMkLst>
        </pc:spChg>
        <pc:spChg chg="add del mod">
          <ac:chgData name="J. Tower" userId="9d06de10716639e5" providerId="LiveId" clId="{5245E8EF-7071-4526-8EFE-28712120432F}" dt="2022-08-04T23:38:43.730" v="4881" actId="403"/>
          <ac:spMkLst>
            <pc:docMk/>
            <pc:sldMk cId="255724404" sldId="441"/>
            <ac:spMk id="5" creationId="{B9CE1676-C0F5-56C4-E2D7-1D93719E3790}"/>
          </ac:spMkLst>
        </pc:spChg>
      </pc:sldChg>
      <pc:sldChg chg="addSp delSp modSp add mod">
        <pc:chgData name="J. Tower" userId="9d06de10716639e5" providerId="LiveId" clId="{5245E8EF-7071-4526-8EFE-28712120432F}" dt="2022-08-04T23:38:55.488" v="4893" actId="27636"/>
        <pc:sldMkLst>
          <pc:docMk/>
          <pc:sldMk cId="20354601" sldId="442"/>
        </pc:sldMkLst>
        <pc:spChg chg="add del">
          <ac:chgData name="J. Tower" userId="9d06de10716639e5" providerId="LiveId" clId="{5245E8EF-7071-4526-8EFE-28712120432F}" dt="2022-08-04T23:38:26.229" v="4875"/>
          <ac:spMkLst>
            <pc:docMk/>
            <pc:sldMk cId="20354601" sldId="442"/>
            <ac:spMk id="2" creationId="{7358EAEF-B6E1-EBDE-59E0-2676AF8EACE5}"/>
          </ac:spMkLst>
        </pc:spChg>
        <pc:spChg chg="mod">
          <ac:chgData name="J. Tower" userId="9d06de10716639e5" providerId="LiveId" clId="{5245E8EF-7071-4526-8EFE-28712120432F}" dt="2022-08-04T23:38:55.488" v="4893" actId="27636"/>
          <ac:spMkLst>
            <pc:docMk/>
            <pc:sldMk cId="20354601" sldId="442"/>
            <ac:spMk id="5" creationId="{B9CE1676-C0F5-56C4-E2D7-1D93719E3790}"/>
          </ac:spMkLst>
        </pc:spChg>
      </pc:sldChg>
      <pc:sldChg chg="addSp delSp modSp add mod">
        <pc:chgData name="J. Tower" userId="9d06de10716639e5" providerId="LiveId" clId="{5245E8EF-7071-4526-8EFE-28712120432F}" dt="2022-08-04T23:42:55.084" v="4983" actId="20577"/>
        <pc:sldMkLst>
          <pc:docMk/>
          <pc:sldMk cId="4100969182" sldId="443"/>
        </pc:sldMkLst>
        <pc:spChg chg="add del">
          <ac:chgData name="J. Tower" userId="9d06de10716639e5" providerId="LiveId" clId="{5245E8EF-7071-4526-8EFE-28712120432F}" dt="2022-08-04T23:41:58.781" v="4936"/>
          <ac:spMkLst>
            <pc:docMk/>
            <pc:sldMk cId="4100969182" sldId="443"/>
            <ac:spMk id="2" creationId="{09DD0D9E-8D05-BC46-627F-DE95A344D98C}"/>
          </ac:spMkLst>
        </pc:spChg>
        <pc:spChg chg="mod">
          <ac:chgData name="J. Tower" userId="9d06de10716639e5" providerId="LiveId" clId="{5245E8EF-7071-4526-8EFE-28712120432F}" dt="2022-08-04T23:42:55.084" v="4983" actId="20577"/>
          <ac:spMkLst>
            <pc:docMk/>
            <pc:sldMk cId="4100969182" sldId="443"/>
            <ac:spMk id="5" creationId="{B9CE1676-C0F5-56C4-E2D7-1D93719E3790}"/>
          </ac:spMkLst>
        </pc:spChg>
      </pc:sldChg>
      <pc:sldChg chg="addSp delSp modSp add mod">
        <pc:chgData name="J. Tower" userId="9d06de10716639e5" providerId="LiveId" clId="{5245E8EF-7071-4526-8EFE-28712120432F}" dt="2022-08-04T23:48:20.726" v="5183" actId="207"/>
        <pc:sldMkLst>
          <pc:docMk/>
          <pc:sldMk cId="1937029601" sldId="444"/>
        </pc:sldMkLst>
        <pc:spChg chg="add del">
          <ac:chgData name="J. Tower" userId="9d06de10716639e5" providerId="LiveId" clId="{5245E8EF-7071-4526-8EFE-28712120432F}" dt="2022-08-04T23:44:34.367" v="5004"/>
          <ac:spMkLst>
            <pc:docMk/>
            <pc:sldMk cId="1937029601" sldId="444"/>
            <ac:spMk id="2" creationId="{A1EEE84F-A305-1725-1EB3-62E99B76FD76}"/>
          </ac:spMkLst>
        </pc:spChg>
        <pc:spChg chg="add del">
          <ac:chgData name="J. Tower" userId="9d06de10716639e5" providerId="LiveId" clId="{5245E8EF-7071-4526-8EFE-28712120432F}" dt="2022-08-04T23:47:16.355" v="5160"/>
          <ac:spMkLst>
            <pc:docMk/>
            <pc:sldMk cId="1937029601" sldId="444"/>
            <ac:spMk id="3" creationId="{CC37749D-F2DC-3984-CE59-F303895BC826}"/>
          </ac:spMkLst>
        </pc:spChg>
        <pc:spChg chg="mod">
          <ac:chgData name="J. Tower" userId="9d06de10716639e5" providerId="LiveId" clId="{5245E8EF-7071-4526-8EFE-28712120432F}" dt="2022-08-04T23:48:20.726" v="5183" actId="207"/>
          <ac:spMkLst>
            <pc:docMk/>
            <pc:sldMk cId="1937029601" sldId="444"/>
            <ac:spMk id="5" creationId="{B9CE1676-C0F5-56C4-E2D7-1D93719E3790}"/>
          </ac:spMkLst>
        </pc:spChg>
      </pc:sldChg>
    </pc:docChg>
  </pc:docChgLst>
  <pc:docChgLst>
    <pc:chgData name="J. Tower" userId="9d06de10716639e5" providerId="LiveId" clId="{EFF80C8C-C18F-4388-8A3F-73909E68D2A5}"/>
    <pc:docChg chg="undo redo custSel addSld delSld modSld sldOrd modMainMaster addSection delSection modSection">
      <pc:chgData name="J. Tower" userId="9d06de10716639e5" providerId="LiveId" clId="{EFF80C8C-C18F-4388-8A3F-73909E68D2A5}" dt="2022-08-19T17:09:16.891" v="7943" actId="20577"/>
      <pc:docMkLst>
        <pc:docMk/>
      </pc:docMkLst>
      <pc:sldChg chg="modSp mod">
        <pc:chgData name="J. Tower" userId="9d06de10716639e5" providerId="LiveId" clId="{EFF80C8C-C18F-4388-8A3F-73909E68D2A5}" dt="2022-08-05T19:05:27.952" v="9" actId="20577"/>
        <pc:sldMkLst>
          <pc:docMk/>
          <pc:sldMk cId="3306357406" sldId="283"/>
        </pc:sldMkLst>
        <pc:spChg chg="mod">
          <ac:chgData name="J. Tower" userId="9d06de10716639e5" providerId="LiveId" clId="{EFF80C8C-C18F-4388-8A3F-73909E68D2A5}" dt="2022-08-05T19:05:20.032" v="3" actId="21"/>
          <ac:spMkLst>
            <pc:docMk/>
            <pc:sldMk cId="3306357406" sldId="283"/>
            <ac:spMk id="2" creationId="{00000000-0000-0000-0000-000000000000}"/>
          </ac:spMkLst>
        </pc:spChg>
        <pc:spChg chg="mod">
          <ac:chgData name="J. Tower" userId="9d06de10716639e5" providerId="LiveId" clId="{EFF80C8C-C18F-4388-8A3F-73909E68D2A5}" dt="2022-08-05T19:05:27.952" v="9" actId="20577"/>
          <ac:spMkLst>
            <pc:docMk/>
            <pc:sldMk cId="3306357406" sldId="283"/>
            <ac:spMk id="3" creationId="{00000000-0000-0000-0000-000000000000}"/>
          </ac:spMkLst>
        </pc:spChg>
      </pc:sldChg>
      <pc:sldChg chg="modSp mod">
        <pc:chgData name="J. Tower" userId="9d06de10716639e5" providerId="LiveId" clId="{EFF80C8C-C18F-4388-8A3F-73909E68D2A5}" dt="2022-08-15T13:12:06.487" v="1022" actId="5793"/>
        <pc:sldMkLst>
          <pc:docMk/>
          <pc:sldMk cId="237487469" sldId="305"/>
        </pc:sldMkLst>
        <pc:spChg chg="mod">
          <ac:chgData name="J. Tower" userId="9d06de10716639e5" providerId="LiveId" clId="{EFF80C8C-C18F-4388-8A3F-73909E68D2A5}" dt="2022-08-15T13:12:06.487" v="1022" actId="5793"/>
          <ac:spMkLst>
            <pc:docMk/>
            <pc:sldMk cId="237487469" sldId="305"/>
            <ac:spMk id="3" creationId="{00000000-0000-0000-0000-000000000000}"/>
          </ac:spMkLst>
        </pc:spChg>
        <pc:spChg chg="mod">
          <ac:chgData name="J. Tower" userId="9d06de10716639e5" providerId="LiveId" clId="{EFF80C8C-C18F-4388-8A3F-73909E68D2A5}" dt="2022-08-15T13:06:48.355" v="938" actId="20577"/>
          <ac:spMkLst>
            <pc:docMk/>
            <pc:sldMk cId="237487469" sldId="305"/>
            <ac:spMk id="8" creationId="{2856C93C-026F-4286-A517-9691B6D5B7AE}"/>
          </ac:spMkLst>
        </pc:spChg>
      </pc:sldChg>
      <pc:sldChg chg="modSp add mod">
        <pc:chgData name="J. Tower" userId="9d06de10716639e5" providerId="LiveId" clId="{EFF80C8C-C18F-4388-8A3F-73909E68D2A5}" dt="2022-08-19T17:08:45.599" v="7922" actId="20577"/>
        <pc:sldMkLst>
          <pc:docMk/>
          <pc:sldMk cId="122790132" sldId="346"/>
        </pc:sldMkLst>
        <pc:spChg chg="mod">
          <ac:chgData name="J. Tower" userId="9d06de10716639e5" providerId="LiveId" clId="{EFF80C8C-C18F-4388-8A3F-73909E68D2A5}" dt="2022-08-19T17:08:45.599" v="7922" actId="20577"/>
          <ac:spMkLst>
            <pc:docMk/>
            <pc:sldMk cId="122790132" sldId="346"/>
            <ac:spMk id="6" creationId="{00000000-0000-0000-0000-000000000000}"/>
          </ac:spMkLst>
        </pc:spChg>
      </pc:sldChg>
      <pc:sldChg chg="del">
        <pc:chgData name="J. Tower" userId="9d06de10716639e5" providerId="LiveId" clId="{EFF80C8C-C18F-4388-8A3F-73909E68D2A5}" dt="2022-08-15T14:32:19.895" v="3354" actId="2696"/>
        <pc:sldMkLst>
          <pc:docMk/>
          <pc:sldMk cId="3920991963" sldId="346"/>
        </pc:sldMkLst>
      </pc:sldChg>
      <pc:sldChg chg="modSp mod">
        <pc:chgData name="J. Tower" userId="9d06de10716639e5" providerId="LiveId" clId="{EFF80C8C-C18F-4388-8A3F-73909E68D2A5}" dt="2022-08-05T19:08:32.039" v="39" actId="20577"/>
        <pc:sldMkLst>
          <pc:docMk/>
          <pc:sldMk cId="2294506335" sldId="348"/>
        </pc:sldMkLst>
        <pc:spChg chg="mod">
          <ac:chgData name="J. Tower" userId="9d06de10716639e5" providerId="LiveId" clId="{EFF80C8C-C18F-4388-8A3F-73909E68D2A5}" dt="2022-08-05T19:08:32.039" v="39" actId="20577"/>
          <ac:spMkLst>
            <pc:docMk/>
            <pc:sldMk cId="2294506335" sldId="348"/>
            <ac:spMk id="8" creationId="{2856C93C-026F-4286-A517-9691B6D5B7AE}"/>
          </ac:spMkLst>
        </pc:spChg>
      </pc:sldChg>
      <pc:sldChg chg="del">
        <pc:chgData name="J. Tower" userId="9d06de10716639e5" providerId="LiveId" clId="{EFF80C8C-C18F-4388-8A3F-73909E68D2A5}" dt="2022-08-05T19:07:40.401" v="10" actId="47"/>
        <pc:sldMkLst>
          <pc:docMk/>
          <pc:sldMk cId="430696323" sldId="353"/>
        </pc:sldMkLst>
      </pc:sldChg>
      <pc:sldChg chg="add">
        <pc:chgData name="J. Tower" userId="9d06de10716639e5" providerId="LiveId" clId="{EFF80C8C-C18F-4388-8A3F-73909E68D2A5}" dt="2022-08-15T14:28:28.669" v="3321"/>
        <pc:sldMkLst>
          <pc:docMk/>
          <pc:sldMk cId="1141829250" sldId="356"/>
        </pc:sldMkLst>
      </pc:sldChg>
      <pc:sldChg chg="addSp delSp modSp add del mod chgLayout">
        <pc:chgData name="J. Tower" userId="9d06de10716639e5" providerId="LiveId" clId="{EFF80C8C-C18F-4388-8A3F-73909E68D2A5}" dt="2022-08-15T14:28:16.156" v="3320" actId="2696"/>
        <pc:sldMkLst>
          <pc:docMk/>
          <pc:sldMk cId="2535946220" sldId="356"/>
        </pc:sldMkLst>
        <pc:spChg chg="mod ord">
          <ac:chgData name="J. Tower" userId="9d06de10716639e5" providerId="LiveId" clId="{EFF80C8C-C18F-4388-8A3F-73909E68D2A5}" dt="2022-08-05T19:41:08.545" v="869"/>
          <ac:spMkLst>
            <pc:docMk/>
            <pc:sldMk cId="2535946220" sldId="356"/>
            <ac:spMk id="2" creationId="{D3FD97F3-9B3C-49FB-BCC8-B7C7B4C6C7FB}"/>
          </ac:spMkLst>
        </pc:spChg>
        <pc:spChg chg="add del mod ord">
          <ac:chgData name="J. Tower" userId="9d06de10716639e5" providerId="LiveId" clId="{EFF80C8C-C18F-4388-8A3F-73909E68D2A5}" dt="2022-08-05T19:41:08.545" v="869"/>
          <ac:spMkLst>
            <pc:docMk/>
            <pc:sldMk cId="2535946220" sldId="356"/>
            <ac:spMk id="3" creationId="{169C5637-AC68-A2FA-4BDE-1B04530C7170}"/>
          </ac:spMkLst>
        </pc:spChg>
        <pc:spChg chg="add del mod">
          <ac:chgData name="J. Tower" userId="9d06de10716639e5" providerId="LiveId" clId="{EFF80C8C-C18F-4388-8A3F-73909E68D2A5}" dt="2022-08-05T19:41:08.545" v="869"/>
          <ac:spMkLst>
            <pc:docMk/>
            <pc:sldMk cId="2535946220" sldId="356"/>
            <ac:spMk id="4" creationId="{8AB3565F-120D-D17A-A4A4-C8965CE0EB10}"/>
          </ac:spMkLst>
        </pc:spChg>
        <pc:spChg chg="mod">
          <ac:chgData name="J. Tower" userId="9d06de10716639e5" providerId="LiveId" clId="{EFF80C8C-C18F-4388-8A3F-73909E68D2A5}" dt="2022-08-05T19:42:14.471" v="871" actId="207"/>
          <ac:spMkLst>
            <pc:docMk/>
            <pc:sldMk cId="2535946220" sldId="356"/>
            <ac:spMk id="6" creationId="{6E3CAF8B-1D66-4C28-AB6B-3BAC4A1F46FD}"/>
          </ac:spMkLst>
        </pc:spChg>
        <pc:spChg chg="add del mod">
          <ac:chgData name="J. Tower" userId="9d06de10716639e5" providerId="LiveId" clId="{EFF80C8C-C18F-4388-8A3F-73909E68D2A5}" dt="2022-08-05T19:41:17.552" v="870" actId="478"/>
          <ac:spMkLst>
            <pc:docMk/>
            <pc:sldMk cId="2535946220" sldId="356"/>
            <ac:spMk id="7" creationId="{7AD420EE-2296-EFDF-C744-F4B78D89C3FB}"/>
          </ac:spMkLst>
        </pc:spChg>
      </pc:sldChg>
      <pc:sldChg chg="modSp add del mod">
        <pc:chgData name="J. Tower" userId="9d06de10716639e5" providerId="LiveId" clId="{EFF80C8C-C18F-4388-8A3F-73909E68D2A5}" dt="2022-08-15T14:28:16.156" v="3320" actId="2696"/>
        <pc:sldMkLst>
          <pc:docMk/>
          <pc:sldMk cId="2985157700" sldId="357"/>
        </pc:sldMkLst>
        <pc:spChg chg="mod">
          <ac:chgData name="J. Tower" userId="9d06de10716639e5" providerId="LiveId" clId="{EFF80C8C-C18F-4388-8A3F-73909E68D2A5}" dt="2022-08-05T19:42:27.800" v="874" actId="207"/>
          <ac:spMkLst>
            <pc:docMk/>
            <pc:sldMk cId="2985157700" sldId="357"/>
            <ac:spMk id="6" creationId="{6E3CAF8B-1D66-4C28-AB6B-3BAC4A1F46FD}"/>
          </ac:spMkLst>
        </pc:spChg>
      </pc:sldChg>
      <pc:sldChg chg="addSp modSp add mod">
        <pc:chgData name="J. Tower" userId="9d06de10716639e5" providerId="LiveId" clId="{EFF80C8C-C18F-4388-8A3F-73909E68D2A5}" dt="2022-08-16T16:27:48.842" v="7818" actId="207"/>
        <pc:sldMkLst>
          <pc:docMk/>
          <pc:sldMk cId="3528308004" sldId="357"/>
        </pc:sldMkLst>
        <pc:spChg chg="add mod">
          <ac:chgData name="J. Tower" userId="9d06de10716639e5" providerId="LiveId" clId="{EFF80C8C-C18F-4388-8A3F-73909E68D2A5}" dt="2022-08-16T16:27:06.692" v="7812"/>
          <ac:spMkLst>
            <pc:docMk/>
            <pc:sldMk cId="3528308004" sldId="357"/>
            <ac:spMk id="3" creationId="{3A3E41F0-31E6-96C7-5B44-784EDF52D686}"/>
          </ac:spMkLst>
        </pc:spChg>
        <pc:spChg chg="add mod">
          <ac:chgData name="J. Tower" userId="9d06de10716639e5" providerId="LiveId" clId="{EFF80C8C-C18F-4388-8A3F-73909E68D2A5}" dt="2022-08-16T16:27:06.692" v="7812"/>
          <ac:spMkLst>
            <pc:docMk/>
            <pc:sldMk cId="3528308004" sldId="357"/>
            <ac:spMk id="4" creationId="{9C994EEC-5FE1-11CB-FEBF-C6948D12BE22}"/>
          </ac:spMkLst>
        </pc:spChg>
        <pc:spChg chg="mod">
          <ac:chgData name="J. Tower" userId="9d06de10716639e5" providerId="LiveId" clId="{EFF80C8C-C18F-4388-8A3F-73909E68D2A5}" dt="2022-08-16T16:27:48.842" v="7818" actId="207"/>
          <ac:spMkLst>
            <pc:docMk/>
            <pc:sldMk cId="3528308004" sldId="357"/>
            <ac:spMk id="29" creationId="{02CB7817-D283-4261-AA7C-3A99BFEC3954}"/>
          </ac:spMkLst>
        </pc:spChg>
      </pc:sldChg>
      <pc:sldChg chg="modSp mod ord">
        <pc:chgData name="J. Tower" userId="9d06de10716639e5" providerId="LiveId" clId="{EFF80C8C-C18F-4388-8A3F-73909E68D2A5}" dt="2022-08-15T22:51:50.026" v="5214" actId="20577"/>
        <pc:sldMkLst>
          <pc:docMk/>
          <pc:sldMk cId="3042890834" sldId="358"/>
        </pc:sldMkLst>
        <pc:spChg chg="mod">
          <ac:chgData name="J. Tower" userId="9d06de10716639e5" providerId="LiveId" clId="{EFF80C8C-C18F-4388-8A3F-73909E68D2A5}" dt="2022-08-15T22:51:50.026" v="5214" actId="20577"/>
          <ac:spMkLst>
            <pc:docMk/>
            <pc:sldMk cId="3042890834" sldId="358"/>
            <ac:spMk id="3" creationId="{158609D8-DD0B-4760-B11D-907664E37EB5}"/>
          </ac:spMkLst>
        </pc:spChg>
      </pc:sldChg>
      <pc:sldChg chg="addSp modSp add mod">
        <pc:chgData name="J. Tower" userId="9d06de10716639e5" providerId="LiveId" clId="{EFF80C8C-C18F-4388-8A3F-73909E68D2A5}" dt="2022-08-16T16:27:26.772" v="7815" actId="1076"/>
        <pc:sldMkLst>
          <pc:docMk/>
          <pc:sldMk cId="845639247" sldId="359"/>
        </pc:sldMkLst>
        <pc:spChg chg="add mod">
          <ac:chgData name="J. Tower" userId="9d06de10716639e5" providerId="LiveId" clId="{EFF80C8C-C18F-4388-8A3F-73909E68D2A5}" dt="2022-08-16T16:27:09.176" v="7813"/>
          <ac:spMkLst>
            <pc:docMk/>
            <pc:sldMk cId="845639247" sldId="359"/>
            <ac:spMk id="3" creationId="{EEE29C55-D74F-BFBD-F3A0-6DDC83E216AA}"/>
          </ac:spMkLst>
        </pc:spChg>
        <pc:spChg chg="add mod">
          <ac:chgData name="J. Tower" userId="9d06de10716639e5" providerId="LiveId" clId="{EFF80C8C-C18F-4388-8A3F-73909E68D2A5}" dt="2022-08-16T16:27:09.176" v="7813"/>
          <ac:spMkLst>
            <pc:docMk/>
            <pc:sldMk cId="845639247" sldId="359"/>
            <ac:spMk id="4" creationId="{7AF5AB91-8307-84B0-38A8-DD86944466BF}"/>
          </ac:spMkLst>
        </pc:spChg>
        <pc:spChg chg="mod">
          <ac:chgData name="J. Tower" userId="9d06de10716639e5" providerId="LiveId" clId="{EFF80C8C-C18F-4388-8A3F-73909E68D2A5}" dt="2022-08-16T16:27:26.772" v="7815" actId="1076"/>
          <ac:spMkLst>
            <pc:docMk/>
            <pc:sldMk cId="845639247" sldId="359"/>
            <ac:spMk id="21" creationId="{57B26C3A-E6FE-48E1-A5BB-A25E9F57D731}"/>
          </ac:spMkLst>
        </pc:spChg>
        <pc:spChg chg="mod">
          <ac:chgData name="J. Tower" userId="9d06de10716639e5" providerId="LiveId" clId="{EFF80C8C-C18F-4388-8A3F-73909E68D2A5}" dt="2022-08-16T16:27:21.293" v="7814" actId="1076"/>
          <ac:spMkLst>
            <pc:docMk/>
            <pc:sldMk cId="845639247" sldId="359"/>
            <ac:spMk id="27" creationId="{84073A4E-1912-4756-987F-8BBFB86B754C}"/>
          </ac:spMkLst>
        </pc:spChg>
      </pc:sldChg>
      <pc:sldChg chg="modSp add del mod">
        <pc:chgData name="J. Tower" userId="9d06de10716639e5" providerId="LiveId" clId="{EFF80C8C-C18F-4388-8A3F-73909E68D2A5}" dt="2022-08-15T14:28:16.156" v="3320" actId="2696"/>
        <pc:sldMkLst>
          <pc:docMk/>
          <pc:sldMk cId="4229214344" sldId="359"/>
        </pc:sldMkLst>
        <pc:spChg chg="mod">
          <ac:chgData name="J. Tower" userId="9d06de10716639e5" providerId="LiveId" clId="{EFF80C8C-C18F-4388-8A3F-73909E68D2A5}" dt="2022-08-05T19:42:21.939" v="873" actId="207"/>
          <ac:spMkLst>
            <pc:docMk/>
            <pc:sldMk cId="4229214344" sldId="359"/>
            <ac:spMk id="6" creationId="{6E3CAF8B-1D66-4C28-AB6B-3BAC4A1F46FD}"/>
          </ac:spMkLst>
        </pc:spChg>
      </pc:sldChg>
      <pc:sldChg chg="modSp">
        <pc:chgData name="J. Tower" userId="9d06de10716639e5" providerId="LiveId" clId="{EFF80C8C-C18F-4388-8A3F-73909E68D2A5}" dt="2022-08-15T22:48:25.215" v="4904" actId="20577"/>
        <pc:sldMkLst>
          <pc:docMk/>
          <pc:sldMk cId="2420434372" sldId="379"/>
        </pc:sldMkLst>
        <pc:graphicFrameChg chg="mod">
          <ac:chgData name="J. Tower" userId="9d06de10716639e5" providerId="LiveId" clId="{EFF80C8C-C18F-4388-8A3F-73909E68D2A5}" dt="2022-08-15T22:48:25.215" v="4904" actId="20577"/>
          <ac:graphicFrameMkLst>
            <pc:docMk/>
            <pc:sldMk cId="2420434372" sldId="379"/>
            <ac:graphicFrameMk id="5" creationId="{B7B996C5-45AA-6B77-1BAC-B5EC8C11649C}"/>
          </ac:graphicFrameMkLst>
        </pc:graphicFrameChg>
      </pc:sldChg>
      <pc:sldChg chg="modSp mod">
        <pc:chgData name="J. Tower" userId="9d06de10716639e5" providerId="LiveId" clId="{EFF80C8C-C18F-4388-8A3F-73909E68D2A5}" dt="2022-08-19T17:09:04.070" v="7934" actId="20577"/>
        <pc:sldMkLst>
          <pc:docMk/>
          <pc:sldMk cId="2174553971" sldId="397"/>
        </pc:sldMkLst>
        <pc:spChg chg="mod">
          <ac:chgData name="J. Tower" userId="9d06de10716639e5" providerId="LiveId" clId="{EFF80C8C-C18F-4388-8A3F-73909E68D2A5}" dt="2022-08-19T17:09:04.070" v="7934" actId="20577"/>
          <ac:spMkLst>
            <pc:docMk/>
            <pc:sldMk cId="2174553971" sldId="397"/>
            <ac:spMk id="9" creationId="{E0C4CBEB-160B-312B-3AFB-D11DC97B8936}"/>
          </ac:spMkLst>
        </pc:spChg>
      </pc:sldChg>
      <pc:sldChg chg="modSp new del mod">
        <pc:chgData name="J. Tower" userId="9d06de10716639e5" providerId="LiveId" clId="{EFF80C8C-C18F-4388-8A3F-73909E68D2A5}" dt="2022-08-15T14:29:41.212" v="3331" actId="2696"/>
        <pc:sldMkLst>
          <pc:docMk/>
          <pc:sldMk cId="1285961625" sldId="398"/>
        </pc:sldMkLst>
        <pc:spChg chg="mod">
          <ac:chgData name="J. Tower" userId="9d06de10716639e5" providerId="LiveId" clId="{EFF80C8C-C18F-4388-8A3F-73909E68D2A5}" dt="2022-08-05T19:08:57.453" v="71" actId="20577"/>
          <ac:spMkLst>
            <pc:docMk/>
            <pc:sldMk cId="1285961625" sldId="398"/>
            <ac:spMk id="2" creationId="{D43DE226-7E37-5451-A718-373FF6CD338B}"/>
          </ac:spMkLst>
        </pc:spChg>
        <pc:spChg chg="mod">
          <ac:chgData name="J. Tower" userId="9d06de10716639e5" providerId="LiveId" clId="{EFF80C8C-C18F-4388-8A3F-73909E68D2A5}" dt="2022-08-15T14:08:34.390" v="2155" actId="20577"/>
          <ac:spMkLst>
            <pc:docMk/>
            <pc:sldMk cId="1285961625" sldId="398"/>
            <ac:spMk id="3" creationId="{1941FE47-5E5E-02F5-050F-09A867F3E81F}"/>
          </ac:spMkLst>
        </pc:spChg>
      </pc:sldChg>
      <pc:sldChg chg="modSp add mod">
        <pc:chgData name="J. Tower" userId="9d06de10716639e5" providerId="LiveId" clId="{EFF80C8C-C18F-4388-8A3F-73909E68D2A5}" dt="2022-08-15T14:30:03.501" v="3339" actId="20577"/>
        <pc:sldMkLst>
          <pc:docMk/>
          <pc:sldMk cId="3051366688" sldId="398"/>
        </pc:sldMkLst>
        <pc:spChg chg="mod">
          <ac:chgData name="J. Tower" userId="9d06de10716639e5" providerId="LiveId" clId="{EFF80C8C-C18F-4388-8A3F-73909E68D2A5}" dt="2022-08-15T14:30:03.501" v="3339" actId="20577"/>
          <ac:spMkLst>
            <pc:docMk/>
            <pc:sldMk cId="3051366688" sldId="398"/>
            <ac:spMk id="3" creationId="{1941FE47-5E5E-02F5-050F-09A867F3E81F}"/>
          </ac:spMkLst>
        </pc:spChg>
      </pc:sldChg>
      <pc:sldChg chg="modSp add mod chgLayout">
        <pc:chgData name="J. Tower" userId="9d06de10716639e5" providerId="LiveId" clId="{EFF80C8C-C18F-4388-8A3F-73909E68D2A5}" dt="2022-08-16T16:12:12.709" v="7547" actId="403"/>
        <pc:sldMkLst>
          <pc:docMk/>
          <pc:sldMk cId="2891272680" sldId="399"/>
        </pc:sldMkLst>
        <pc:spChg chg="mod ord">
          <ac:chgData name="J. Tower" userId="9d06de10716639e5" providerId="LiveId" clId="{EFF80C8C-C18F-4388-8A3F-73909E68D2A5}" dt="2022-08-15T13:14:48.908" v="1214" actId="20577"/>
          <ac:spMkLst>
            <pc:docMk/>
            <pc:sldMk cId="2891272680" sldId="399"/>
            <ac:spMk id="2" creationId="{D43DE226-7E37-5451-A718-373FF6CD338B}"/>
          </ac:spMkLst>
        </pc:spChg>
        <pc:spChg chg="mod ord">
          <ac:chgData name="J. Tower" userId="9d06de10716639e5" providerId="LiveId" clId="{EFF80C8C-C18F-4388-8A3F-73909E68D2A5}" dt="2022-08-16T16:12:12.709" v="7547" actId="403"/>
          <ac:spMkLst>
            <pc:docMk/>
            <pc:sldMk cId="2891272680" sldId="399"/>
            <ac:spMk id="3" creationId="{1941FE47-5E5E-02F5-050F-09A867F3E81F}"/>
          </ac:spMkLst>
        </pc:spChg>
      </pc:sldChg>
      <pc:sldChg chg="addSp delSp modSp add mod">
        <pc:chgData name="J. Tower" userId="9d06de10716639e5" providerId="LiveId" clId="{EFF80C8C-C18F-4388-8A3F-73909E68D2A5}" dt="2022-08-15T13:44:35.065" v="1936" actId="20577"/>
        <pc:sldMkLst>
          <pc:docMk/>
          <pc:sldMk cId="4171593833" sldId="400"/>
        </pc:sldMkLst>
        <pc:spChg chg="mod">
          <ac:chgData name="J. Tower" userId="9d06de10716639e5" providerId="LiveId" clId="{EFF80C8C-C18F-4388-8A3F-73909E68D2A5}" dt="2022-08-15T13:15:30.988" v="1221" actId="20577"/>
          <ac:spMkLst>
            <pc:docMk/>
            <pc:sldMk cId="4171593833" sldId="400"/>
            <ac:spMk id="2" creationId="{D43DE226-7E37-5451-A718-373FF6CD338B}"/>
          </ac:spMkLst>
        </pc:spChg>
        <pc:spChg chg="mod">
          <ac:chgData name="J. Tower" userId="9d06de10716639e5" providerId="LiveId" clId="{EFF80C8C-C18F-4388-8A3F-73909E68D2A5}" dt="2022-08-15T13:44:35.065" v="1936" actId="20577"/>
          <ac:spMkLst>
            <pc:docMk/>
            <pc:sldMk cId="4171593833" sldId="400"/>
            <ac:spMk id="3" creationId="{1941FE47-5E5E-02F5-050F-09A867F3E81F}"/>
          </ac:spMkLst>
        </pc:spChg>
        <pc:spChg chg="add del">
          <ac:chgData name="J. Tower" userId="9d06de10716639e5" providerId="LiveId" clId="{EFF80C8C-C18F-4388-8A3F-73909E68D2A5}" dt="2022-08-15T13:43:12.674" v="1917"/>
          <ac:spMkLst>
            <pc:docMk/>
            <pc:sldMk cId="4171593833" sldId="400"/>
            <ac:spMk id="4" creationId="{2F3578F2-B3E2-1E51-E436-3CD8FB5F07B5}"/>
          </ac:spMkLst>
        </pc:spChg>
        <pc:spChg chg="add del">
          <ac:chgData name="J. Tower" userId="9d06de10716639e5" providerId="LiveId" clId="{EFF80C8C-C18F-4388-8A3F-73909E68D2A5}" dt="2022-08-15T13:43:18.018" v="1919"/>
          <ac:spMkLst>
            <pc:docMk/>
            <pc:sldMk cId="4171593833" sldId="400"/>
            <ac:spMk id="5" creationId="{8D20DC33-1D7E-EBCF-2452-C9AAFFE6E740}"/>
          </ac:spMkLst>
        </pc:spChg>
        <pc:picChg chg="add mod">
          <ac:chgData name="J. Tower" userId="9d06de10716639e5" providerId="LiveId" clId="{EFF80C8C-C18F-4388-8A3F-73909E68D2A5}" dt="2022-08-15T13:44:13.176" v="1921" actId="1076"/>
          <ac:picMkLst>
            <pc:docMk/>
            <pc:sldMk cId="4171593833" sldId="400"/>
            <ac:picMk id="7" creationId="{FF70D851-4D46-7521-7385-4D6745B8FC91}"/>
          </ac:picMkLst>
        </pc:picChg>
      </pc:sldChg>
      <pc:sldChg chg="modSp add mod ord">
        <pc:chgData name="J. Tower" userId="9d06de10716639e5" providerId="LiveId" clId="{EFF80C8C-C18F-4388-8A3F-73909E68D2A5}" dt="2022-08-15T22:43:28.216" v="4602" actId="20577"/>
        <pc:sldMkLst>
          <pc:docMk/>
          <pc:sldMk cId="2719380186" sldId="401"/>
        </pc:sldMkLst>
        <pc:spChg chg="mod">
          <ac:chgData name="J. Tower" userId="9d06de10716639e5" providerId="LiveId" clId="{EFF80C8C-C18F-4388-8A3F-73909E68D2A5}" dt="2022-08-05T19:14:38.409" v="444" actId="20577"/>
          <ac:spMkLst>
            <pc:docMk/>
            <pc:sldMk cId="2719380186" sldId="401"/>
            <ac:spMk id="2" creationId="{D43DE226-7E37-5451-A718-373FF6CD338B}"/>
          </ac:spMkLst>
        </pc:spChg>
        <pc:spChg chg="mod">
          <ac:chgData name="J. Tower" userId="9d06de10716639e5" providerId="LiveId" clId="{EFF80C8C-C18F-4388-8A3F-73909E68D2A5}" dt="2022-08-15T22:43:28.216" v="4602" actId="20577"/>
          <ac:spMkLst>
            <pc:docMk/>
            <pc:sldMk cId="2719380186" sldId="401"/>
            <ac:spMk id="3" creationId="{1941FE47-5E5E-02F5-050F-09A867F3E81F}"/>
          </ac:spMkLst>
        </pc:spChg>
      </pc:sldChg>
      <pc:sldChg chg="addSp delSp modSp add mod">
        <pc:chgData name="J. Tower" userId="9d06de10716639e5" providerId="LiveId" clId="{EFF80C8C-C18F-4388-8A3F-73909E68D2A5}" dt="2022-08-16T16:41:38.146" v="7886" actId="1076"/>
        <pc:sldMkLst>
          <pc:docMk/>
          <pc:sldMk cId="511028660" sldId="402"/>
        </pc:sldMkLst>
        <pc:spChg chg="mod">
          <ac:chgData name="J. Tower" userId="9d06de10716639e5" providerId="LiveId" clId="{EFF80C8C-C18F-4388-8A3F-73909E68D2A5}" dt="2022-08-05T19:23:10.450" v="552" actId="20577"/>
          <ac:spMkLst>
            <pc:docMk/>
            <pc:sldMk cId="511028660" sldId="402"/>
            <ac:spMk id="2" creationId="{D43DE226-7E37-5451-A718-373FF6CD338B}"/>
          </ac:spMkLst>
        </pc:spChg>
        <pc:spChg chg="mod">
          <ac:chgData name="J. Tower" userId="9d06de10716639e5" providerId="LiveId" clId="{EFF80C8C-C18F-4388-8A3F-73909E68D2A5}" dt="2022-08-16T16:22:03.141" v="7658" actId="6549"/>
          <ac:spMkLst>
            <pc:docMk/>
            <pc:sldMk cId="511028660" sldId="402"/>
            <ac:spMk id="3" creationId="{1941FE47-5E5E-02F5-050F-09A867F3E81F}"/>
          </ac:spMkLst>
        </pc:spChg>
        <pc:picChg chg="add del">
          <ac:chgData name="J. Tower" userId="9d06de10716639e5" providerId="LiveId" clId="{EFF80C8C-C18F-4388-8A3F-73909E68D2A5}" dt="2022-08-16T15:55:28.805" v="7540"/>
          <ac:picMkLst>
            <pc:docMk/>
            <pc:sldMk cId="511028660" sldId="402"/>
            <ac:picMk id="1026" creationId="{2B6ACADE-3B9D-6208-0084-3FA556EBF4F8}"/>
          </ac:picMkLst>
        </pc:picChg>
        <pc:picChg chg="add mod">
          <ac:chgData name="J. Tower" userId="9d06de10716639e5" providerId="LiveId" clId="{EFF80C8C-C18F-4388-8A3F-73909E68D2A5}" dt="2022-08-16T16:23:05.275" v="7683" actId="1076"/>
          <ac:picMkLst>
            <pc:docMk/>
            <pc:sldMk cId="511028660" sldId="402"/>
            <ac:picMk id="1028" creationId="{971F1875-814A-F9FB-1044-E26805477FBE}"/>
          </ac:picMkLst>
        </pc:picChg>
        <pc:picChg chg="add mod">
          <ac:chgData name="J. Tower" userId="9d06de10716639e5" providerId="LiveId" clId="{EFF80C8C-C18F-4388-8A3F-73909E68D2A5}" dt="2022-08-16T16:41:31.354" v="7883" actId="1076"/>
          <ac:picMkLst>
            <pc:docMk/>
            <pc:sldMk cId="511028660" sldId="402"/>
            <ac:picMk id="1030" creationId="{6AED8061-7F4C-7102-351D-DEE042DA25B3}"/>
          </ac:picMkLst>
        </pc:picChg>
        <pc:picChg chg="add mod">
          <ac:chgData name="J. Tower" userId="9d06de10716639e5" providerId="LiveId" clId="{EFF80C8C-C18F-4388-8A3F-73909E68D2A5}" dt="2022-08-16T16:41:29.764" v="7882" actId="1076"/>
          <ac:picMkLst>
            <pc:docMk/>
            <pc:sldMk cId="511028660" sldId="402"/>
            <ac:picMk id="1032" creationId="{FA513D04-07DD-2412-D37A-226DF6EC6CB8}"/>
          </ac:picMkLst>
        </pc:picChg>
        <pc:picChg chg="add mod">
          <ac:chgData name="J. Tower" userId="9d06de10716639e5" providerId="LiveId" clId="{EFF80C8C-C18F-4388-8A3F-73909E68D2A5}" dt="2022-08-16T16:41:24.758" v="7880" actId="14100"/>
          <ac:picMkLst>
            <pc:docMk/>
            <pc:sldMk cId="511028660" sldId="402"/>
            <ac:picMk id="1034" creationId="{F87FD078-CB2D-01D4-4DBE-FA78BDA3EE43}"/>
          </ac:picMkLst>
        </pc:picChg>
        <pc:picChg chg="add mod">
          <ac:chgData name="J. Tower" userId="9d06de10716639e5" providerId="LiveId" clId="{EFF80C8C-C18F-4388-8A3F-73909E68D2A5}" dt="2022-08-16T16:41:34.828" v="7885" actId="1076"/>
          <ac:picMkLst>
            <pc:docMk/>
            <pc:sldMk cId="511028660" sldId="402"/>
            <ac:picMk id="1036" creationId="{7D4541A5-321A-F472-67C1-F4370329E9D4}"/>
          </ac:picMkLst>
        </pc:picChg>
        <pc:picChg chg="add del">
          <ac:chgData name="J. Tower" userId="9d06de10716639e5" providerId="LiveId" clId="{EFF80C8C-C18F-4388-8A3F-73909E68D2A5}" dt="2022-08-16T16:19:36.810" v="7622"/>
          <ac:picMkLst>
            <pc:docMk/>
            <pc:sldMk cId="511028660" sldId="402"/>
            <ac:picMk id="1038" creationId="{0393EECD-B7B7-A177-934E-A66B649A4D66}"/>
          </ac:picMkLst>
        </pc:picChg>
        <pc:picChg chg="add mod">
          <ac:chgData name="J. Tower" userId="9d06de10716639e5" providerId="LiveId" clId="{EFF80C8C-C18F-4388-8A3F-73909E68D2A5}" dt="2022-08-16T16:23:16.309" v="7686" actId="1076"/>
          <ac:picMkLst>
            <pc:docMk/>
            <pc:sldMk cId="511028660" sldId="402"/>
            <ac:picMk id="1040" creationId="{ADB17DC4-12EE-E0E1-2A16-18B016A03105}"/>
          </ac:picMkLst>
        </pc:picChg>
        <pc:picChg chg="add mod">
          <ac:chgData name="J. Tower" userId="9d06de10716639e5" providerId="LiveId" clId="{EFF80C8C-C18F-4388-8A3F-73909E68D2A5}" dt="2022-08-16T16:41:38.146" v="7886" actId="1076"/>
          <ac:picMkLst>
            <pc:docMk/>
            <pc:sldMk cId="511028660" sldId="402"/>
            <ac:picMk id="1042" creationId="{0295E435-83CF-440E-9895-E280B0D44E50}"/>
          </ac:picMkLst>
        </pc:picChg>
        <pc:picChg chg="add mod">
          <ac:chgData name="J. Tower" userId="9d06de10716639e5" providerId="LiveId" clId="{EFF80C8C-C18F-4388-8A3F-73909E68D2A5}" dt="2022-08-16T16:23:16.309" v="7686" actId="1076"/>
          <ac:picMkLst>
            <pc:docMk/>
            <pc:sldMk cId="511028660" sldId="402"/>
            <ac:picMk id="1044" creationId="{8AE3D986-4C56-311B-303C-839531BA6668}"/>
          </ac:picMkLst>
        </pc:picChg>
      </pc:sldChg>
      <pc:sldChg chg="addSp modSp add mod">
        <pc:chgData name="J. Tower" userId="9d06de10716639e5" providerId="LiveId" clId="{EFF80C8C-C18F-4388-8A3F-73909E68D2A5}" dt="2022-08-16T15:54:51.413" v="7538" actId="14100"/>
        <pc:sldMkLst>
          <pc:docMk/>
          <pc:sldMk cId="1774658303" sldId="403"/>
        </pc:sldMkLst>
        <pc:spChg chg="mod">
          <ac:chgData name="J. Tower" userId="9d06de10716639e5" providerId="LiveId" clId="{EFF80C8C-C18F-4388-8A3F-73909E68D2A5}" dt="2022-08-16T15:53:28.793" v="7526" actId="20577"/>
          <ac:spMkLst>
            <pc:docMk/>
            <pc:sldMk cId="1774658303" sldId="403"/>
            <ac:spMk id="2" creationId="{D43DE226-7E37-5451-A718-373FF6CD338B}"/>
          </ac:spMkLst>
        </pc:spChg>
        <pc:spChg chg="mod">
          <ac:chgData name="J. Tower" userId="9d06de10716639e5" providerId="LiveId" clId="{EFF80C8C-C18F-4388-8A3F-73909E68D2A5}" dt="2022-08-15T21:52:00.074" v="4085" actId="12"/>
          <ac:spMkLst>
            <pc:docMk/>
            <pc:sldMk cId="1774658303" sldId="403"/>
            <ac:spMk id="3" creationId="{1941FE47-5E5E-02F5-050F-09A867F3E81F}"/>
          </ac:spMkLst>
        </pc:spChg>
        <pc:spChg chg="add mod">
          <ac:chgData name="J. Tower" userId="9d06de10716639e5" providerId="LiveId" clId="{EFF80C8C-C18F-4388-8A3F-73909E68D2A5}" dt="2022-08-16T15:53:52.492" v="7529" actId="207"/>
          <ac:spMkLst>
            <pc:docMk/>
            <pc:sldMk cId="1774658303" sldId="403"/>
            <ac:spMk id="4" creationId="{7031E008-2F83-FF88-B44A-2BDB54A3284E}"/>
          </ac:spMkLst>
        </pc:spChg>
        <pc:spChg chg="add mod">
          <ac:chgData name="J. Tower" userId="9d06de10716639e5" providerId="LiveId" clId="{EFF80C8C-C18F-4388-8A3F-73909E68D2A5}" dt="2022-08-16T15:54:51.413" v="7538" actId="14100"/>
          <ac:spMkLst>
            <pc:docMk/>
            <pc:sldMk cId="1774658303" sldId="403"/>
            <ac:spMk id="5" creationId="{7B9E0DB8-ADB1-1E8A-A66F-AE520CA529FB}"/>
          </ac:spMkLst>
        </pc:spChg>
      </pc:sldChg>
      <pc:sldChg chg="modSp add del mod">
        <pc:chgData name="J. Tower" userId="9d06de10716639e5" providerId="LiveId" clId="{EFF80C8C-C18F-4388-8A3F-73909E68D2A5}" dt="2022-08-15T21:51:29.327" v="4082" actId="2696"/>
        <pc:sldMkLst>
          <pc:docMk/>
          <pc:sldMk cId="3098690638" sldId="403"/>
        </pc:sldMkLst>
        <pc:spChg chg="mod">
          <ac:chgData name="J. Tower" userId="9d06de10716639e5" providerId="LiveId" clId="{EFF80C8C-C18F-4388-8A3F-73909E68D2A5}" dt="2022-08-05T19:29:53.133" v="706" actId="20577"/>
          <ac:spMkLst>
            <pc:docMk/>
            <pc:sldMk cId="3098690638" sldId="403"/>
            <ac:spMk id="2" creationId="{D43DE226-7E37-5451-A718-373FF6CD338B}"/>
          </ac:spMkLst>
        </pc:spChg>
        <pc:spChg chg="mod">
          <ac:chgData name="J. Tower" userId="9d06de10716639e5" providerId="LiveId" clId="{EFF80C8C-C18F-4388-8A3F-73909E68D2A5}" dt="2022-08-05T19:35:25.452" v="777" actId="20577"/>
          <ac:spMkLst>
            <pc:docMk/>
            <pc:sldMk cId="3098690638" sldId="403"/>
            <ac:spMk id="3" creationId="{1941FE47-5E5E-02F5-050F-09A867F3E81F}"/>
          </ac:spMkLst>
        </pc:spChg>
      </pc:sldChg>
      <pc:sldChg chg="add del">
        <pc:chgData name="J. Tower" userId="9d06de10716639e5" providerId="LiveId" clId="{EFF80C8C-C18F-4388-8A3F-73909E68D2A5}" dt="2022-08-05T19:35:40.572" v="783"/>
        <pc:sldMkLst>
          <pc:docMk/>
          <pc:sldMk cId="1018593102" sldId="404"/>
        </pc:sldMkLst>
      </pc:sldChg>
      <pc:sldChg chg="modSp add mod ord">
        <pc:chgData name="J. Tower" userId="9d06de10716639e5" providerId="LiveId" clId="{EFF80C8C-C18F-4388-8A3F-73909E68D2A5}" dt="2022-08-16T16:29:36.585" v="7849" actId="404"/>
        <pc:sldMkLst>
          <pc:docMk/>
          <pc:sldMk cId="2187928255" sldId="404"/>
        </pc:sldMkLst>
        <pc:spChg chg="mod">
          <ac:chgData name="J. Tower" userId="9d06de10716639e5" providerId="LiveId" clId="{EFF80C8C-C18F-4388-8A3F-73909E68D2A5}" dt="2022-08-05T19:35:54.183" v="820" actId="20577"/>
          <ac:spMkLst>
            <pc:docMk/>
            <pc:sldMk cId="2187928255" sldId="404"/>
            <ac:spMk id="2" creationId="{D43DE226-7E37-5451-A718-373FF6CD338B}"/>
          </ac:spMkLst>
        </pc:spChg>
        <pc:spChg chg="mod">
          <ac:chgData name="J. Tower" userId="9d06de10716639e5" providerId="LiveId" clId="{EFF80C8C-C18F-4388-8A3F-73909E68D2A5}" dt="2022-08-16T16:29:36.585" v="7849" actId="404"/>
          <ac:spMkLst>
            <pc:docMk/>
            <pc:sldMk cId="2187928255" sldId="404"/>
            <ac:spMk id="3" creationId="{1941FE47-5E5E-02F5-050F-09A867F3E81F}"/>
          </ac:spMkLst>
        </pc:spChg>
      </pc:sldChg>
      <pc:sldChg chg="del">
        <pc:chgData name="J. Tower" userId="9d06de10716639e5" providerId="LiveId" clId="{EFF80C8C-C18F-4388-8A3F-73909E68D2A5}" dt="2022-08-05T19:07:40.401" v="10" actId="47"/>
        <pc:sldMkLst>
          <pc:docMk/>
          <pc:sldMk cId="4257464837" sldId="404"/>
        </pc:sldMkLst>
      </pc:sldChg>
      <pc:sldChg chg="addSp delSp modSp add mod ord">
        <pc:chgData name="J. Tower" userId="9d06de10716639e5" providerId="LiveId" clId="{EFF80C8C-C18F-4388-8A3F-73909E68D2A5}" dt="2022-08-16T16:30:02.005" v="7851" actId="122"/>
        <pc:sldMkLst>
          <pc:docMk/>
          <pc:sldMk cId="2058378881" sldId="405"/>
        </pc:sldMkLst>
        <pc:spChg chg="mod">
          <ac:chgData name="J. Tower" userId="9d06de10716639e5" providerId="LiveId" clId="{EFF80C8C-C18F-4388-8A3F-73909E68D2A5}" dt="2022-08-05T19:36:50.360" v="866" actId="20577"/>
          <ac:spMkLst>
            <pc:docMk/>
            <pc:sldMk cId="2058378881" sldId="405"/>
            <ac:spMk id="2" creationId="{D43DE226-7E37-5451-A718-373FF6CD338B}"/>
          </ac:spMkLst>
        </pc:spChg>
        <pc:spChg chg="del">
          <ac:chgData name="J. Tower" userId="9d06de10716639e5" providerId="LiveId" clId="{EFF80C8C-C18F-4388-8A3F-73909E68D2A5}" dt="2022-08-15T21:41:11.696" v="3714" actId="3680"/>
          <ac:spMkLst>
            <pc:docMk/>
            <pc:sldMk cId="2058378881" sldId="405"/>
            <ac:spMk id="3" creationId="{1941FE47-5E5E-02F5-050F-09A867F3E81F}"/>
          </ac:spMkLst>
        </pc:spChg>
        <pc:spChg chg="add del">
          <ac:chgData name="J. Tower" userId="9d06de10716639e5" providerId="LiveId" clId="{EFF80C8C-C18F-4388-8A3F-73909E68D2A5}" dt="2022-08-15T21:41:38.797" v="3724" actId="22"/>
          <ac:spMkLst>
            <pc:docMk/>
            <pc:sldMk cId="2058378881" sldId="405"/>
            <ac:spMk id="6" creationId="{889933E9-D27C-7C48-D4EF-F142BD0F5AF1}"/>
          </ac:spMkLst>
        </pc:spChg>
        <pc:graphicFrameChg chg="add mod ord modGraphic">
          <ac:chgData name="J. Tower" userId="9d06de10716639e5" providerId="LiveId" clId="{EFF80C8C-C18F-4388-8A3F-73909E68D2A5}" dt="2022-08-16T16:30:02.005" v="7851" actId="122"/>
          <ac:graphicFrameMkLst>
            <pc:docMk/>
            <pc:sldMk cId="2058378881" sldId="405"/>
            <ac:graphicFrameMk id="4" creationId="{7B878CD8-F254-BBBF-B4CE-8746087B6339}"/>
          </ac:graphicFrameMkLst>
        </pc:graphicFrameChg>
      </pc:sldChg>
      <pc:sldChg chg="addSp delSp modSp add">
        <pc:chgData name="J. Tower" userId="9d06de10716639e5" providerId="LiveId" clId="{EFF80C8C-C18F-4388-8A3F-73909E68D2A5}" dt="2022-08-16T16:25:22.772" v="7792"/>
        <pc:sldMkLst>
          <pc:docMk/>
          <pc:sldMk cId="1220068934" sldId="406"/>
        </pc:sldMkLst>
        <pc:spChg chg="add del mod">
          <ac:chgData name="J. Tower" userId="9d06de10716639e5" providerId="LiveId" clId="{EFF80C8C-C18F-4388-8A3F-73909E68D2A5}" dt="2022-08-16T16:25:22.772" v="7792"/>
          <ac:spMkLst>
            <pc:docMk/>
            <pc:sldMk cId="1220068934" sldId="406"/>
            <ac:spMk id="3" creationId="{23362EDE-7A7F-C80B-254E-E594044A6596}"/>
          </ac:spMkLst>
        </pc:spChg>
      </pc:sldChg>
      <pc:sldChg chg="modSp add del mod">
        <pc:chgData name="J. Tower" userId="9d06de10716639e5" providerId="LiveId" clId="{EFF80C8C-C18F-4388-8A3F-73909E68D2A5}" dt="2022-08-15T14:28:16.156" v="3320" actId="2696"/>
        <pc:sldMkLst>
          <pc:docMk/>
          <pc:sldMk cId="2154583793" sldId="406"/>
        </pc:sldMkLst>
        <pc:spChg chg="mod">
          <ac:chgData name="J. Tower" userId="9d06de10716639e5" providerId="LiveId" clId="{EFF80C8C-C18F-4388-8A3F-73909E68D2A5}" dt="2022-08-05T19:42:18.103" v="872" actId="207"/>
          <ac:spMkLst>
            <pc:docMk/>
            <pc:sldMk cId="2154583793" sldId="406"/>
            <ac:spMk id="6" creationId="{6E3CAF8B-1D66-4C28-AB6B-3BAC4A1F46FD}"/>
          </ac:spMkLst>
        </pc:spChg>
      </pc:sldChg>
      <pc:sldChg chg="del">
        <pc:chgData name="J. Tower" userId="9d06de10716639e5" providerId="LiveId" clId="{EFF80C8C-C18F-4388-8A3F-73909E68D2A5}" dt="2022-08-05T19:07:53.259" v="11" actId="47"/>
        <pc:sldMkLst>
          <pc:docMk/>
          <pc:sldMk cId="1494371970" sldId="407"/>
        </pc:sldMkLst>
      </pc:sldChg>
      <pc:sldChg chg="addSp delSp modSp add mod ord">
        <pc:chgData name="J. Tower" userId="9d06de10716639e5" providerId="LiveId" clId="{EFF80C8C-C18F-4388-8A3F-73909E68D2A5}" dt="2022-08-15T22:43:16.811" v="4566"/>
        <pc:sldMkLst>
          <pc:docMk/>
          <pc:sldMk cId="2966968131" sldId="407"/>
        </pc:sldMkLst>
        <pc:spChg chg="mod">
          <ac:chgData name="J. Tower" userId="9d06de10716639e5" providerId="LiveId" clId="{EFF80C8C-C18F-4388-8A3F-73909E68D2A5}" dt="2022-08-05T19:52:07.871" v="900" actId="20577"/>
          <ac:spMkLst>
            <pc:docMk/>
            <pc:sldMk cId="2966968131" sldId="407"/>
            <ac:spMk id="2" creationId="{D43DE226-7E37-5451-A718-373FF6CD338B}"/>
          </ac:spMkLst>
        </pc:spChg>
        <pc:spChg chg="mod">
          <ac:chgData name="J. Tower" userId="9d06de10716639e5" providerId="LiveId" clId="{EFF80C8C-C18F-4388-8A3F-73909E68D2A5}" dt="2022-08-15T22:11:34.998" v="4277" actId="27636"/>
          <ac:spMkLst>
            <pc:docMk/>
            <pc:sldMk cId="2966968131" sldId="407"/>
            <ac:spMk id="3" creationId="{1941FE47-5E5E-02F5-050F-09A867F3E81F}"/>
          </ac:spMkLst>
        </pc:spChg>
        <pc:spChg chg="add del">
          <ac:chgData name="J. Tower" userId="9d06de10716639e5" providerId="LiveId" clId="{EFF80C8C-C18F-4388-8A3F-73909E68D2A5}" dt="2022-08-15T22:10:11.392" v="4241"/>
          <ac:spMkLst>
            <pc:docMk/>
            <pc:sldMk cId="2966968131" sldId="407"/>
            <ac:spMk id="4" creationId="{FC7799A2-C5F7-1F62-93C5-3DC7AE549E12}"/>
          </ac:spMkLst>
        </pc:spChg>
        <pc:spChg chg="add del">
          <ac:chgData name="J. Tower" userId="9d06de10716639e5" providerId="LiveId" clId="{EFF80C8C-C18F-4388-8A3F-73909E68D2A5}" dt="2022-08-15T22:10:14.177" v="4243"/>
          <ac:spMkLst>
            <pc:docMk/>
            <pc:sldMk cId="2966968131" sldId="407"/>
            <ac:spMk id="5" creationId="{8B73015D-CD05-2701-1E56-DE3E099CFDD4}"/>
          </ac:spMkLst>
        </pc:spChg>
      </pc:sldChg>
      <pc:sldChg chg="addSp delSp modSp add mod ord">
        <pc:chgData name="J. Tower" userId="9d06de10716639e5" providerId="LiveId" clId="{EFF80C8C-C18F-4388-8A3F-73909E68D2A5}" dt="2022-08-15T22:43:07.410" v="4560"/>
        <pc:sldMkLst>
          <pc:docMk/>
          <pc:sldMk cId="1017303071" sldId="408"/>
        </pc:sldMkLst>
        <pc:spChg chg="mod">
          <ac:chgData name="J. Tower" userId="9d06de10716639e5" providerId="LiveId" clId="{EFF80C8C-C18F-4388-8A3F-73909E68D2A5}" dt="2022-08-05T19:53:38.332" v="933" actId="20577"/>
          <ac:spMkLst>
            <pc:docMk/>
            <pc:sldMk cId="1017303071" sldId="408"/>
            <ac:spMk id="2" creationId="{D43DE226-7E37-5451-A718-373FF6CD338B}"/>
          </ac:spMkLst>
        </pc:spChg>
        <pc:spChg chg="add del mod">
          <ac:chgData name="J. Tower" userId="9d06de10716639e5" providerId="LiveId" clId="{EFF80C8C-C18F-4388-8A3F-73909E68D2A5}" dt="2022-08-15T22:06:34.559" v="4125" actId="20577"/>
          <ac:spMkLst>
            <pc:docMk/>
            <pc:sldMk cId="1017303071" sldId="408"/>
            <ac:spMk id="3" creationId="{1941FE47-5E5E-02F5-050F-09A867F3E81F}"/>
          </ac:spMkLst>
        </pc:spChg>
        <pc:spChg chg="add del mod">
          <ac:chgData name="J. Tower" userId="9d06de10716639e5" providerId="LiveId" clId="{EFF80C8C-C18F-4388-8A3F-73909E68D2A5}" dt="2022-08-15T21:59:01.672" v="4089"/>
          <ac:spMkLst>
            <pc:docMk/>
            <pc:sldMk cId="1017303071" sldId="408"/>
            <ac:spMk id="4" creationId="{D35B7D7A-C718-A445-B312-8E1A30EC7EA5}"/>
          </ac:spMkLst>
        </pc:spChg>
        <pc:spChg chg="add del mod">
          <ac:chgData name="J. Tower" userId="9d06de10716639e5" providerId="LiveId" clId="{EFF80C8C-C18F-4388-8A3F-73909E68D2A5}" dt="2022-08-15T21:59:05.578" v="4091"/>
          <ac:spMkLst>
            <pc:docMk/>
            <pc:sldMk cId="1017303071" sldId="408"/>
            <ac:spMk id="5" creationId="{B7DA1B4F-1CC0-9D33-62CB-3652F236694A}"/>
          </ac:spMkLst>
        </pc:spChg>
      </pc:sldChg>
      <pc:sldChg chg="del">
        <pc:chgData name="J. Tower" userId="9d06de10716639e5" providerId="LiveId" clId="{EFF80C8C-C18F-4388-8A3F-73909E68D2A5}" dt="2022-08-05T19:07:53.259" v="11" actId="47"/>
        <pc:sldMkLst>
          <pc:docMk/>
          <pc:sldMk cId="3086242749" sldId="408"/>
        </pc:sldMkLst>
      </pc:sldChg>
      <pc:sldChg chg="addSp delSp modSp add mod modNotesTx">
        <pc:chgData name="J. Tower" userId="9d06de10716639e5" providerId="LiveId" clId="{EFF80C8C-C18F-4388-8A3F-73909E68D2A5}" dt="2022-08-16T16:12:22.799" v="7554" actId="403"/>
        <pc:sldMkLst>
          <pc:docMk/>
          <pc:sldMk cId="2595304361" sldId="409"/>
        </pc:sldMkLst>
        <pc:spChg chg="mod">
          <ac:chgData name="J. Tower" userId="9d06de10716639e5" providerId="LiveId" clId="{EFF80C8C-C18F-4388-8A3F-73909E68D2A5}" dt="2022-08-15T13:14:52.551" v="1217" actId="20577"/>
          <ac:spMkLst>
            <pc:docMk/>
            <pc:sldMk cId="2595304361" sldId="409"/>
            <ac:spMk id="2" creationId="{D43DE226-7E37-5451-A718-373FF6CD338B}"/>
          </ac:spMkLst>
        </pc:spChg>
        <pc:spChg chg="mod">
          <ac:chgData name="J. Tower" userId="9d06de10716639e5" providerId="LiveId" clId="{EFF80C8C-C18F-4388-8A3F-73909E68D2A5}" dt="2022-08-16T16:12:22.799" v="7554" actId="403"/>
          <ac:spMkLst>
            <pc:docMk/>
            <pc:sldMk cId="2595304361" sldId="409"/>
            <ac:spMk id="3" creationId="{1941FE47-5E5E-02F5-050F-09A867F3E81F}"/>
          </ac:spMkLst>
        </pc:spChg>
        <pc:picChg chg="add del mod">
          <ac:chgData name="J. Tower" userId="9d06de10716639e5" providerId="LiveId" clId="{EFF80C8C-C18F-4388-8A3F-73909E68D2A5}" dt="2022-08-15T13:18:11.048" v="1225" actId="21"/>
          <ac:picMkLst>
            <pc:docMk/>
            <pc:sldMk cId="2595304361" sldId="409"/>
            <ac:picMk id="5" creationId="{EAD12646-7194-AA44-0BD3-0C97BB826FE3}"/>
          </ac:picMkLst>
        </pc:picChg>
      </pc:sldChg>
      <pc:sldChg chg="del">
        <pc:chgData name="J. Tower" userId="9d06de10716639e5" providerId="LiveId" clId="{EFF80C8C-C18F-4388-8A3F-73909E68D2A5}" dt="2022-08-05T19:07:53.259" v="11" actId="47"/>
        <pc:sldMkLst>
          <pc:docMk/>
          <pc:sldMk cId="2918895854" sldId="409"/>
        </pc:sldMkLst>
      </pc:sldChg>
      <pc:sldChg chg="modSp add mod modNotesTx">
        <pc:chgData name="J. Tower" userId="9d06de10716639e5" providerId="LiveId" clId="{EFF80C8C-C18F-4388-8A3F-73909E68D2A5}" dt="2022-08-16T16:12:30.738" v="7561" actId="403"/>
        <pc:sldMkLst>
          <pc:docMk/>
          <pc:sldMk cId="1776110012" sldId="410"/>
        </pc:sldMkLst>
        <pc:spChg chg="mod">
          <ac:chgData name="J. Tower" userId="9d06de10716639e5" providerId="LiveId" clId="{EFF80C8C-C18F-4388-8A3F-73909E68D2A5}" dt="2022-08-15T13:14:55.797" v="1218" actId="20577"/>
          <ac:spMkLst>
            <pc:docMk/>
            <pc:sldMk cId="1776110012" sldId="410"/>
            <ac:spMk id="2" creationId="{D43DE226-7E37-5451-A718-373FF6CD338B}"/>
          </ac:spMkLst>
        </pc:spChg>
        <pc:spChg chg="mod">
          <ac:chgData name="J. Tower" userId="9d06de10716639e5" providerId="LiveId" clId="{EFF80C8C-C18F-4388-8A3F-73909E68D2A5}" dt="2022-08-16T16:12:30.738" v="7561" actId="403"/>
          <ac:spMkLst>
            <pc:docMk/>
            <pc:sldMk cId="1776110012" sldId="410"/>
            <ac:spMk id="3" creationId="{1941FE47-5E5E-02F5-050F-09A867F3E81F}"/>
          </ac:spMkLst>
        </pc:spChg>
      </pc:sldChg>
      <pc:sldChg chg="del">
        <pc:chgData name="J. Tower" userId="9d06de10716639e5" providerId="LiveId" clId="{EFF80C8C-C18F-4388-8A3F-73909E68D2A5}" dt="2022-08-05T19:07:53.259" v="11" actId="47"/>
        <pc:sldMkLst>
          <pc:docMk/>
          <pc:sldMk cId="2966843352" sldId="410"/>
        </pc:sldMkLst>
      </pc:sldChg>
      <pc:sldChg chg="del">
        <pc:chgData name="J. Tower" userId="9d06de10716639e5" providerId="LiveId" clId="{EFF80C8C-C18F-4388-8A3F-73909E68D2A5}" dt="2022-08-05T19:07:53.259" v="11" actId="47"/>
        <pc:sldMkLst>
          <pc:docMk/>
          <pc:sldMk cId="715284254" sldId="411"/>
        </pc:sldMkLst>
      </pc:sldChg>
      <pc:sldChg chg="modSp add mod modNotesTx">
        <pc:chgData name="J. Tower" userId="9d06de10716639e5" providerId="LiveId" clId="{EFF80C8C-C18F-4388-8A3F-73909E68D2A5}" dt="2022-08-16T16:12:41.634" v="7568" actId="403"/>
        <pc:sldMkLst>
          <pc:docMk/>
          <pc:sldMk cId="1018923896" sldId="411"/>
        </pc:sldMkLst>
        <pc:spChg chg="mod">
          <ac:chgData name="J. Tower" userId="9d06de10716639e5" providerId="LiveId" clId="{EFF80C8C-C18F-4388-8A3F-73909E68D2A5}" dt="2022-08-15T13:15:00.133" v="1219" actId="20577"/>
          <ac:spMkLst>
            <pc:docMk/>
            <pc:sldMk cId="1018923896" sldId="411"/>
            <ac:spMk id="2" creationId="{D43DE226-7E37-5451-A718-373FF6CD338B}"/>
          </ac:spMkLst>
        </pc:spChg>
        <pc:spChg chg="mod">
          <ac:chgData name="J. Tower" userId="9d06de10716639e5" providerId="LiveId" clId="{EFF80C8C-C18F-4388-8A3F-73909E68D2A5}" dt="2022-08-16T16:12:41.634" v="7568" actId="403"/>
          <ac:spMkLst>
            <pc:docMk/>
            <pc:sldMk cId="1018923896" sldId="411"/>
            <ac:spMk id="3" creationId="{1941FE47-5E5E-02F5-050F-09A867F3E81F}"/>
          </ac:spMkLst>
        </pc:spChg>
      </pc:sldChg>
      <pc:sldChg chg="del">
        <pc:chgData name="J. Tower" userId="9d06de10716639e5" providerId="LiveId" clId="{EFF80C8C-C18F-4388-8A3F-73909E68D2A5}" dt="2022-08-05T19:07:53.259" v="11" actId="47"/>
        <pc:sldMkLst>
          <pc:docMk/>
          <pc:sldMk cId="433490582" sldId="412"/>
        </pc:sldMkLst>
      </pc:sldChg>
      <pc:sldChg chg="modSp add mod modNotesTx">
        <pc:chgData name="J. Tower" userId="9d06de10716639e5" providerId="LiveId" clId="{EFF80C8C-C18F-4388-8A3F-73909E68D2A5}" dt="2022-08-16T16:12:51.145" v="7575" actId="403"/>
        <pc:sldMkLst>
          <pc:docMk/>
          <pc:sldMk cId="906253246" sldId="412"/>
        </pc:sldMkLst>
        <pc:spChg chg="mod">
          <ac:chgData name="J. Tower" userId="9d06de10716639e5" providerId="LiveId" clId="{EFF80C8C-C18F-4388-8A3F-73909E68D2A5}" dt="2022-08-15T13:15:03.996" v="1220" actId="20577"/>
          <ac:spMkLst>
            <pc:docMk/>
            <pc:sldMk cId="906253246" sldId="412"/>
            <ac:spMk id="2" creationId="{D43DE226-7E37-5451-A718-373FF6CD338B}"/>
          </ac:spMkLst>
        </pc:spChg>
        <pc:spChg chg="mod">
          <ac:chgData name="J. Tower" userId="9d06de10716639e5" providerId="LiveId" clId="{EFF80C8C-C18F-4388-8A3F-73909E68D2A5}" dt="2022-08-16T16:12:51.145" v="7575" actId="403"/>
          <ac:spMkLst>
            <pc:docMk/>
            <pc:sldMk cId="906253246" sldId="412"/>
            <ac:spMk id="3" creationId="{1941FE47-5E5E-02F5-050F-09A867F3E81F}"/>
          </ac:spMkLst>
        </pc:spChg>
      </pc:sldChg>
      <pc:sldChg chg="del">
        <pc:chgData name="J. Tower" userId="9d06de10716639e5" providerId="LiveId" clId="{EFF80C8C-C18F-4388-8A3F-73909E68D2A5}" dt="2022-08-05T19:07:53.259" v="11" actId="47"/>
        <pc:sldMkLst>
          <pc:docMk/>
          <pc:sldMk cId="1573525217" sldId="413"/>
        </pc:sldMkLst>
      </pc:sldChg>
      <pc:sldChg chg="addSp delSp modSp new mod modClrScheme chgLayout">
        <pc:chgData name="J. Tower" userId="9d06de10716639e5" providerId="LiveId" clId="{EFF80C8C-C18F-4388-8A3F-73909E68D2A5}" dt="2022-08-15T13:18:25.370" v="1243" actId="20577"/>
        <pc:sldMkLst>
          <pc:docMk/>
          <pc:sldMk cId="3010367651" sldId="413"/>
        </pc:sldMkLst>
        <pc:spChg chg="del mod ord">
          <ac:chgData name="J. Tower" userId="9d06de10716639e5" providerId="LiveId" clId="{EFF80C8C-C18F-4388-8A3F-73909E68D2A5}" dt="2022-08-15T13:18:21.293" v="1227" actId="700"/>
          <ac:spMkLst>
            <pc:docMk/>
            <pc:sldMk cId="3010367651" sldId="413"/>
            <ac:spMk id="2" creationId="{BAA71F35-EAF8-E298-6935-B0FE44EF586E}"/>
          </ac:spMkLst>
        </pc:spChg>
        <pc:spChg chg="del mod ord">
          <ac:chgData name="J. Tower" userId="9d06de10716639e5" providerId="LiveId" clId="{EFF80C8C-C18F-4388-8A3F-73909E68D2A5}" dt="2022-08-15T13:18:21.293" v="1227" actId="700"/>
          <ac:spMkLst>
            <pc:docMk/>
            <pc:sldMk cId="3010367651" sldId="413"/>
            <ac:spMk id="3" creationId="{C57B7EC2-367F-7C7C-AAB2-A69E0933E729}"/>
          </ac:spMkLst>
        </pc:spChg>
        <pc:spChg chg="add mod ord">
          <ac:chgData name="J. Tower" userId="9d06de10716639e5" providerId="LiveId" clId="{EFF80C8C-C18F-4388-8A3F-73909E68D2A5}" dt="2022-08-15T13:18:25.370" v="1243" actId="20577"/>
          <ac:spMkLst>
            <pc:docMk/>
            <pc:sldMk cId="3010367651" sldId="413"/>
            <ac:spMk id="4" creationId="{50F29C0F-B912-3535-1A46-EA21810DC62E}"/>
          </ac:spMkLst>
        </pc:spChg>
        <pc:spChg chg="add mod ord">
          <ac:chgData name="J. Tower" userId="9d06de10716639e5" providerId="LiveId" clId="{EFF80C8C-C18F-4388-8A3F-73909E68D2A5}" dt="2022-08-15T13:18:21.293" v="1227" actId="700"/>
          <ac:spMkLst>
            <pc:docMk/>
            <pc:sldMk cId="3010367651" sldId="413"/>
            <ac:spMk id="5" creationId="{B9AC5EBA-1102-502E-C73A-9FA729C3DC4B}"/>
          </ac:spMkLst>
        </pc:spChg>
      </pc:sldChg>
      <pc:sldChg chg="del">
        <pc:chgData name="J. Tower" userId="9d06de10716639e5" providerId="LiveId" clId="{EFF80C8C-C18F-4388-8A3F-73909E68D2A5}" dt="2022-08-05T19:07:53.259" v="11" actId="47"/>
        <pc:sldMkLst>
          <pc:docMk/>
          <pc:sldMk cId="131939278" sldId="414"/>
        </pc:sldMkLst>
      </pc:sldChg>
      <pc:sldChg chg="addSp delSp modSp new mod modClrScheme chgLayout modNotesTx">
        <pc:chgData name="J. Tower" userId="9d06de10716639e5" providerId="LiveId" clId="{EFF80C8C-C18F-4388-8A3F-73909E68D2A5}" dt="2022-08-15T13:24:56.572" v="1783" actId="20577"/>
        <pc:sldMkLst>
          <pc:docMk/>
          <pc:sldMk cId="3448311652" sldId="414"/>
        </pc:sldMkLst>
        <pc:spChg chg="del mod ord">
          <ac:chgData name="J. Tower" userId="9d06de10716639e5" providerId="LiveId" clId="{EFF80C8C-C18F-4388-8A3F-73909E68D2A5}" dt="2022-08-15T13:18:34.326" v="1245" actId="700"/>
          <ac:spMkLst>
            <pc:docMk/>
            <pc:sldMk cId="3448311652" sldId="414"/>
            <ac:spMk id="2" creationId="{9B879800-709F-A33D-3641-A6865FA8CAEE}"/>
          </ac:spMkLst>
        </pc:spChg>
        <pc:spChg chg="del mod ord">
          <ac:chgData name="J. Tower" userId="9d06de10716639e5" providerId="LiveId" clId="{EFF80C8C-C18F-4388-8A3F-73909E68D2A5}" dt="2022-08-15T13:18:34.326" v="1245" actId="700"/>
          <ac:spMkLst>
            <pc:docMk/>
            <pc:sldMk cId="3448311652" sldId="414"/>
            <ac:spMk id="3" creationId="{AC29CAF2-2C43-8EDC-07B8-0215A8E0FD1F}"/>
          </ac:spMkLst>
        </pc:spChg>
        <pc:spChg chg="add del mod ord">
          <ac:chgData name="J. Tower" userId="9d06de10716639e5" providerId="LiveId" clId="{EFF80C8C-C18F-4388-8A3F-73909E68D2A5}" dt="2022-08-15T13:19:16.248" v="1258" actId="478"/>
          <ac:spMkLst>
            <pc:docMk/>
            <pc:sldMk cId="3448311652" sldId="414"/>
            <ac:spMk id="4" creationId="{B101031B-B1E8-67CA-8247-F7B9D699BAB7}"/>
          </ac:spMkLst>
        </pc:spChg>
        <pc:spChg chg="add del mod ord">
          <ac:chgData name="J. Tower" userId="9d06de10716639e5" providerId="LiveId" clId="{EFF80C8C-C18F-4388-8A3F-73909E68D2A5}" dt="2022-08-15T13:18:35.975" v="1246"/>
          <ac:spMkLst>
            <pc:docMk/>
            <pc:sldMk cId="3448311652" sldId="414"/>
            <ac:spMk id="5" creationId="{C3034862-4069-8ECE-4EDE-52EE65AF3B1E}"/>
          </ac:spMkLst>
        </pc:spChg>
        <pc:spChg chg="add del mod">
          <ac:chgData name="J. Tower" userId="9d06de10716639e5" providerId="LiveId" clId="{EFF80C8C-C18F-4388-8A3F-73909E68D2A5}" dt="2022-08-15T13:19:05.836" v="1256"/>
          <ac:spMkLst>
            <pc:docMk/>
            <pc:sldMk cId="3448311652" sldId="414"/>
            <ac:spMk id="7" creationId="{5D073595-E329-0E0A-9A85-25729CD92981}"/>
          </ac:spMkLst>
        </pc:spChg>
        <pc:picChg chg="add mod ord">
          <ac:chgData name="J. Tower" userId="9d06de10716639e5" providerId="LiveId" clId="{EFF80C8C-C18F-4388-8A3F-73909E68D2A5}" dt="2022-08-15T13:19:27.124" v="1261" actId="1076"/>
          <ac:picMkLst>
            <pc:docMk/>
            <pc:sldMk cId="3448311652" sldId="414"/>
            <ac:picMk id="6" creationId="{BB2227F0-74DC-6BE1-56F4-C17787EED6FB}"/>
          </ac:picMkLst>
        </pc:picChg>
      </pc:sldChg>
      <pc:sldChg chg="addSp modSp add mod modNotesTx">
        <pc:chgData name="J. Tower" userId="9d06de10716639e5" providerId="LiveId" clId="{EFF80C8C-C18F-4388-8A3F-73909E68D2A5}" dt="2022-08-15T13:27:41.677" v="1850" actId="20577"/>
        <pc:sldMkLst>
          <pc:docMk/>
          <pc:sldMk cId="2726424289" sldId="415"/>
        </pc:sldMkLst>
        <pc:picChg chg="add mod modCrop">
          <ac:chgData name="J. Tower" userId="9d06de10716639e5" providerId="LiveId" clId="{EFF80C8C-C18F-4388-8A3F-73909E68D2A5}" dt="2022-08-15T13:26:16.296" v="1794" actId="732"/>
          <ac:picMkLst>
            <pc:docMk/>
            <pc:sldMk cId="2726424289" sldId="415"/>
            <ac:picMk id="3" creationId="{CC7C8F5C-099F-5465-6E11-F1E077D8D55E}"/>
          </ac:picMkLst>
        </pc:picChg>
        <pc:picChg chg="mod ord modCrop">
          <ac:chgData name="J. Tower" userId="9d06de10716639e5" providerId="LiveId" clId="{EFF80C8C-C18F-4388-8A3F-73909E68D2A5}" dt="2022-08-15T13:27:15.794" v="1804" actId="166"/>
          <ac:picMkLst>
            <pc:docMk/>
            <pc:sldMk cId="2726424289" sldId="415"/>
            <ac:picMk id="6" creationId="{BB2227F0-74DC-6BE1-56F4-C17787EED6FB}"/>
          </ac:picMkLst>
        </pc:picChg>
      </pc:sldChg>
      <pc:sldChg chg="del">
        <pc:chgData name="J. Tower" userId="9d06de10716639e5" providerId="LiveId" clId="{EFF80C8C-C18F-4388-8A3F-73909E68D2A5}" dt="2022-08-05T19:07:53.259" v="11" actId="47"/>
        <pc:sldMkLst>
          <pc:docMk/>
          <pc:sldMk cId="3683174497" sldId="415"/>
        </pc:sldMkLst>
      </pc:sldChg>
      <pc:sldChg chg="addSp delSp modSp add mod">
        <pc:chgData name="J. Tower" userId="9d06de10716639e5" providerId="LiveId" clId="{EFF80C8C-C18F-4388-8A3F-73909E68D2A5}" dt="2022-08-15T14:15:54.402" v="2971" actId="1035"/>
        <pc:sldMkLst>
          <pc:docMk/>
          <pc:sldMk cId="3473306368" sldId="416"/>
        </pc:sldMkLst>
        <pc:spChg chg="mod">
          <ac:chgData name="J. Tower" userId="9d06de10716639e5" providerId="LiveId" clId="{EFF80C8C-C18F-4388-8A3F-73909E68D2A5}" dt="2022-08-15T14:14:56.627" v="2921" actId="20577"/>
          <ac:spMkLst>
            <pc:docMk/>
            <pc:sldMk cId="3473306368" sldId="416"/>
            <ac:spMk id="2" creationId="{D43DE226-7E37-5451-A718-373FF6CD338B}"/>
          </ac:spMkLst>
        </pc:spChg>
        <pc:spChg chg="mod">
          <ac:chgData name="J. Tower" userId="9d06de10716639e5" providerId="LiveId" clId="{EFF80C8C-C18F-4388-8A3F-73909E68D2A5}" dt="2022-08-15T14:15:16.441" v="2945" actId="15"/>
          <ac:spMkLst>
            <pc:docMk/>
            <pc:sldMk cId="3473306368" sldId="416"/>
            <ac:spMk id="3" creationId="{1941FE47-5E5E-02F5-050F-09A867F3E81F}"/>
          </ac:spMkLst>
        </pc:spChg>
        <pc:spChg chg="add mod topLvl">
          <ac:chgData name="J. Tower" userId="9d06de10716639e5" providerId="LiveId" clId="{EFF80C8C-C18F-4388-8A3F-73909E68D2A5}" dt="2022-08-15T14:15:54.402" v="2971" actId="1035"/>
          <ac:spMkLst>
            <pc:docMk/>
            <pc:sldMk cId="3473306368" sldId="416"/>
            <ac:spMk id="4" creationId="{C47B55EC-170F-5251-568E-D82FA7991B5C}"/>
          </ac:spMkLst>
        </pc:spChg>
        <pc:spChg chg="add mod topLvl">
          <ac:chgData name="J. Tower" userId="9d06de10716639e5" providerId="LiveId" clId="{EFF80C8C-C18F-4388-8A3F-73909E68D2A5}" dt="2022-08-15T14:15:54.402" v="2971" actId="1035"/>
          <ac:spMkLst>
            <pc:docMk/>
            <pc:sldMk cId="3473306368" sldId="416"/>
            <ac:spMk id="5" creationId="{A0E3199A-90F2-0A99-B853-B4824BED28B8}"/>
          </ac:spMkLst>
        </pc:spChg>
        <pc:spChg chg="add mod topLvl">
          <ac:chgData name="J. Tower" userId="9d06de10716639e5" providerId="LiveId" clId="{EFF80C8C-C18F-4388-8A3F-73909E68D2A5}" dt="2022-08-15T14:15:54.402" v="2971" actId="1035"/>
          <ac:spMkLst>
            <pc:docMk/>
            <pc:sldMk cId="3473306368" sldId="416"/>
            <ac:spMk id="6" creationId="{2CB99142-FF3C-C8D4-73E4-ADE06A741908}"/>
          </ac:spMkLst>
        </pc:spChg>
        <pc:spChg chg="add mod topLvl">
          <ac:chgData name="J. Tower" userId="9d06de10716639e5" providerId="LiveId" clId="{EFF80C8C-C18F-4388-8A3F-73909E68D2A5}" dt="2022-08-15T14:15:54.402" v="2971" actId="1035"/>
          <ac:spMkLst>
            <pc:docMk/>
            <pc:sldMk cId="3473306368" sldId="416"/>
            <ac:spMk id="7" creationId="{86D5ADCE-196C-F90C-1185-3B5A6C77FC68}"/>
          </ac:spMkLst>
        </pc:spChg>
        <pc:spChg chg="add mod topLvl">
          <ac:chgData name="J. Tower" userId="9d06de10716639e5" providerId="LiveId" clId="{EFF80C8C-C18F-4388-8A3F-73909E68D2A5}" dt="2022-08-15T14:15:54.402" v="2971" actId="1035"/>
          <ac:spMkLst>
            <pc:docMk/>
            <pc:sldMk cId="3473306368" sldId="416"/>
            <ac:spMk id="8" creationId="{6D6C27D8-8472-3596-E18C-E7255F8F9A16}"/>
          </ac:spMkLst>
        </pc:spChg>
        <pc:spChg chg="add mod topLvl">
          <ac:chgData name="J. Tower" userId="9d06de10716639e5" providerId="LiveId" clId="{EFF80C8C-C18F-4388-8A3F-73909E68D2A5}" dt="2022-08-15T14:15:54.402" v="2971" actId="1035"/>
          <ac:spMkLst>
            <pc:docMk/>
            <pc:sldMk cId="3473306368" sldId="416"/>
            <ac:spMk id="9" creationId="{D82F1A22-F2A4-0297-67B8-7FAC70B66E22}"/>
          </ac:spMkLst>
        </pc:spChg>
        <pc:spChg chg="add mod topLvl">
          <ac:chgData name="J. Tower" userId="9d06de10716639e5" providerId="LiveId" clId="{EFF80C8C-C18F-4388-8A3F-73909E68D2A5}" dt="2022-08-15T14:15:54.402" v="2971" actId="1035"/>
          <ac:spMkLst>
            <pc:docMk/>
            <pc:sldMk cId="3473306368" sldId="416"/>
            <ac:spMk id="15" creationId="{84E9B64D-C412-14AE-D6BF-0C590499093D}"/>
          </ac:spMkLst>
        </pc:spChg>
        <pc:spChg chg="add mod topLvl">
          <ac:chgData name="J. Tower" userId="9d06de10716639e5" providerId="LiveId" clId="{EFF80C8C-C18F-4388-8A3F-73909E68D2A5}" dt="2022-08-15T14:15:54.402" v="2971" actId="1035"/>
          <ac:spMkLst>
            <pc:docMk/>
            <pc:sldMk cId="3473306368" sldId="416"/>
            <ac:spMk id="17" creationId="{4F085B3A-BB1B-B071-767A-4E5CA322AB7A}"/>
          </ac:spMkLst>
        </pc:spChg>
        <pc:spChg chg="add mod topLvl">
          <ac:chgData name="J. Tower" userId="9d06de10716639e5" providerId="LiveId" clId="{EFF80C8C-C18F-4388-8A3F-73909E68D2A5}" dt="2022-08-15T14:15:54.402" v="2971" actId="1035"/>
          <ac:spMkLst>
            <pc:docMk/>
            <pc:sldMk cId="3473306368" sldId="416"/>
            <ac:spMk id="19" creationId="{F26D138B-1758-2600-54D1-14B461252AEB}"/>
          </ac:spMkLst>
        </pc:spChg>
        <pc:spChg chg="add mod topLvl">
          <ac:chgData name="J. Tower" userId="9d06de10716639e5" providerId="LiveId" clId="{EFF80C8C-C18F-4388-8A3F-73909E68D2A5}" dt="2022-08-15T14:15:54.402" v="2971" actId="1035"/>
          <ac:spMkLst>
            <pc:docMk/>
            <pc:sldMk cId="3473306368" sldId="416"/>
            <ac:spMk id="20" creationId="{AC53074E-B722-2CC1-66E1-9EB8748E7ED6}"/>
          </ac:spMkLst>
        </pc:spChg>
        <pc:grpChg chg="add del mod">
          <ac:chgData name="J. Tower" userId="9d06de10716639e5" providerId="LiveId" clId="{EFF80C8C-C18F-4388-8A3F-73909E68D2A5}" dt="2022-08-15T13:49:25.645" v="2041" actId="165"/>
          <ac:grpSpMkLst>
            <pc:docMk/>
            <pc:sldMk cId="3473306368" sldId="416"/>
            <ac:grpSpMk id="21" creationId="{3EB71560-263B-4465-DC86-31F123C8FDFD}"/>
          </ac:grpSpMkLst>
        </pc:grpChg>
        <pc:cxnChg chg="add mod topLvl">
          <ac:chgData name="J. Tower" userId="9d06de10716639e5" providerId="LiveId" clId="{EFF80C8C-C18F-4388-8A3F-73909E68D2A5}" dt="2022-08-15T14:15:54.402" v="2971" actId="1035"/>
          <ac:cxnSpMkLst>
            <pc:docMk/>
            <pc:sldMk cId="3473306368" sldId="416"/>
            <ac:cxnSpMk id="11" creationId="{6DA1524E-0E22-E73B-8766-D14AEB7EFD54}"/>
          </ac:cxnSpMkLst>
        </pc:cxnChg>
        <pc:cxnChg chg="add del mod">
          <ac:chgData name="J. Tower" userId="9d06de10716639e5" providerId="LiveId" clId="{EFF80C8C-C18F-4388-8A3F-73909E68D2A5}" dt="2022-08-15T13:47:32.037" v="1997" actId="478"/>
          <ac:cxnSpMkLst>
            <pc:docMk/>
            <pc:sldMk cId="3473306368" sldId="416"/>
            <ac:cxnSpMk id="12" creationId="{FB7C4ED7-967A-B21F-E739-8382752AA1E7}"/>
          </ac:cxnSpMkLst>
        </pc:cxnChg>
        <pc:cxnChg chg="add mod topLvl">
          <ac:chgData name="J. Tower" userId="9d06de10716639e5" providerId="LiveId" clId="{EFF80C8C-C18F-4388-8A3F-73909E68D2A5}" dt="2022-08-15T14:15:54.402" v="2971" actId="1035"/>
          <ac:cxnSpMkLst>
            <pc:docMk/>
            <pc:sldMk cId="3473306368" sldId="416"/>
            <ac:cxnSpMk id="13" creationId="{018836BD-4BC6-5614-761C-484B19A9C4A8}"/>
          </ac:cxnSpMkLst>
        </pc:cxnChg>
        <pc:cxnChg chg="add mod topLvl">
          <ac:chgData name="J. Tower" userId="9d06de10716639e5" providerId="LiveId" clId="{EFF80C8C-C18F-4388-8A3F-73909E68D2A5}" dt="2022-08-15T14:15:54.402" v="2971" actId="1035"/>
          <ac:cxnSpMkLst>
            <pc:docMk/>
            <pc:sldMk cId="3473306368" sldId="416"/>
            <ac:cxnSpMk id="14" creationId="{02D124F5-CF00-75F3-762B-DFA9F4ABD70B}"/>
          </ac:cxnSpMkLst>
        </pc:cxnChg>
      </pc:sldChg>
      <pc:sldChg chg="del">
        <pc:chgData name="J. Tower" userId="9d06de10716639e5" providerId="LiveId" clId="{EFF80C8C-C18F-4388-8A3F-73909E68D2A5}" dt="2022-08-05T19:07:53.259" v="11" actId="47"/>
        <pc:sldMkLst>
          <pc:docMk/>
          <pc:sldMk cId="3720251682" sldId="416"/>
        </pc:sldMkLst>
      </pc:sldChg>
      <pc:sldChg chg="modSp add mod">
        <pc:chgData name="J. Tower" userId="9d06de10716639e5" providerId="LiveId" clId="{EFF80C8C-C18F-4388-8A3F-73909E68D2A5}" dt="2022-08-15T14:13:18.913" v="2697" actId="20577"/>
        <pc:sldMkLst>
          <pc:docMk/>
          <pc:sldMk cId="474720253" sldId="417"/>
        </pc:sldMkLst>
        <pc:spChg chg="mod">
          <ac:chgData name="J. Tower" userId="9d06de10716639e5" providerId="LiveId" clId="{EFF80C8C-C18F-4388-8A3F-73909E68D2A5}" dt="2022-08-15T14:13:18.913" v="2697" actId="20577"/>
          <ac:spMkLst>
            <pc:docMk/>
            <pc:sldMk cId="474720253" sldId="417"/>
            <ac:spMk id="4" creationId="{50F29C0F-B912-3535-1A46-EA21810DC62E}"/>
          </ac:spMkLst>
        </pc:spChg>
      </pc:sldChg>
      <pc:sldChg chg="del">
        <pc:chgData name="J. Tower" userId="9d06de10716639e5" providerId="LiveId" clId="{EFF80C8C-C18F-4388-8A3F-73909E68D2A5}" dt="2022-08-05T19:07:53.259" v="11" actId="47"/>
        <pc:sldMkLst>
          <pc:docMk/>
          <pc:sldMk cId="4237599294" sldId="417"/>
        </pc:sldMkLst>
      </pc:sldChg>
      <pc:sldChg chg="del">
        <pc:chgData name="J. Tower" userId="9d06de10716639e5" providerId="LiveId" clId="{EFF80C8C-C18F-4388-8A3F-73909E68D2A5}" dt="2022-08-05T19:07:53.259" v="11" actId="47"/>
        <pc:sldMkLst>
          <pc:docMk/>
          <pc:sldMk cId="188923872" sldId="418"/>
        </pc:sldMkLst>
      </pc:sldChg>
      <pc:sldChg chg="addSp delSp modSp add mod modNotesTx">
        <pc:chgData name="J. Tower" userId="9d06de10716639e5" providerId="LiveId" clId="{EFF80C8C-C18F-4388-8A3F-73909E68D2A5}" dt="2022-08-16T16:24:56.863" v="7790" actId="113"/>
        <pc:sldMkLst>
          <pc:docMk/>
          <pc:sldMk cId="3757998497" sldId="418"/>
        </pc:sldMkLst>
        <pc:spChg chg="mod">
          <ac:chgData name="J. Tower" userId="9d06de10716639e5" providerId="LiveId" clId="{EFF80C8C-C18F-4388-8A3F-73909E68D2A5}" dt="2022-08-15T14:16:47.391" v="2982" actId="20577"/>
          <ac:spMkLst>
            <pc:docMk/>
            <pc:sldMk cId="3757998497" sldId="418"/>
            <ac:spMk id="2" creationId="{D43DE226-7E37-5451-A718-373FF6CD338B}"/>
          </ac:spMkLst>
        </pc:spChg>
        <pc:spChg chg="del mod">
          <ac:chgData name="J. Tower" userId="9d06de10716639e5" providerId="LiveId" clId="{EFF80C8C-C18F-4388-8A3F-73909E68D2A5}" dt="2022-08-15T14:24:33.997" v="3023" actId="22"/>
          <ac:spMkLst>
            <pc:docMk/>
            <pc:sldMk cId="3757998497" sldId="418"/>
            <ac:spMk id="3" creationId="{1941FE47-5E5E-02F5-050F-09A867F3E81F}"/>
          </ac:spMkLst>
        </pc:spChg>
        <pc:picChg chg="add mod ord">
          <ac:chgData name="J. Tower" userId="9d06de10716639e5" providerId="LiveId" clId="{EFF80C8C-C18F-4388-8A3F-73909E68D2A5}" dt="2022-08-15T14:24:44.261" v="3027" actId="1076"/>
          <ac:picMkLst>
            <pc:docMk/>
            <pc:sldMk cId="3757998497" sldId="418"/>
            <ac:picMk id="5" creationId="{2EAC5DC2-C47C-D813-F3B8-22DDF256B03E}"/>
          </ac:picMkLst>
        </pc:picChg>
      </pc:sldChg>
      <pc:sldChg chg="del">
        <pc:chgData name="J. Tower" userId="9d06de10716639e5" providerId="LiveId" clId="{EFF80C8C-C18F-4388-8A3F-73909E68D2A5}" dt="2022-08-05T19:07:53.259" v="11" actId="47"/>
        <pc:sldMkLst>
          <pc:docMk/>
          <pc:sldMk cId="1557809418" sldId="419"/>
        </pc:sldMkLst>
      </pc:sldChg>
      <pc:sldChg chg="addSp delSp modSp new mod modClrScheme chgLayout">
        <pc:chgData name="J. Tower" userId="9d06de10716639e5" providerId="LiveId" clId="{EFF80C8C-C18F-4388-8A3F-73909E68D2A5}" dt="2022-08-15T14:27:35.750" v="3295" actId="20577"/>
        <pc:sldMkLst>
          <pc:docMk/>
          <pc:sldMk cId="3332475583" sldId="419"/>
        </pc:sldMkLst>
        <pc:spChg chg="del mod ord">
          <ac:chgData name="J. Tower" userId="9d06de10716639e5" providerId="LiveId" clId="{EFF80C8C-C18F-4388-8A3F-73909E68D2A5}" dt="2022-08-15T14:27:14.740" v="3215" actId="700"/>
          <ac:spMkLst>
            <pc:docMk/>
            <pc:sldMk cId="3332475583" sldId="419"/>
            <ac:spMk id="2" creationId="{B34803DA-D826-0073-DE6E-E17863B52E08}"/>
          </ac:spMkLst>
        </pc:spChg>
        <pc:spChg chg="del mod ord">
          <ac:chgData name="J. Tower" userId="9d06de10716639e5" providerId="LiveId" clId="{EFF80C8C-C18F-4388-8A3F-73909E68D2A5}" dt="2022-08-15T14:27:14.740" v="3215" actId="700"/>
          <ac:spMkLst>
            <pc:docMk/>
            <pc:sldMk cId="3332475583" sldId="419"/>
            <ac:spMk id="3" creationId="{C94E602D-DE9B-9338-BF4E-34602914A11F}"/>
          </ac:spMkLst>
        </pc:spChg>
        <pc:spChg chg="add mod ord">
          <ac:chgData name="J. Tower" userId="9d06de10716639e5" providerId="LiveId" clId="{EFF80C8C-C18F-4388-8A3F-73909E68D2A5}" dt="2022-08-15T14:27:19.194" v="3238" actId="20577"/>
          <ac:spMkLst>
            <pc:docMk/>
            <pc:sldMk cId="3332475583" sldId="419"/>
            <ac:spMk id="4" creationId="{FE0899F5-EE55-87F5-0871-8EB51BD2EC48}"/>
          </ac:spMkLst>
        </pc:spChg>
        <pc:spChg chg="add mod ord">
          <ac:chgData name="J. Tower" userId="9d06de10716639e5" providerId="LiveId" clId="{EFF80C8C-C18F-4388-8A3F-73909E68D2A5}" dt="2022-08-15T14:27:35.750" v="3295" actId="20577"/>
          <ac:spMkLst>
            <pc:docMk/>
            <pc:sldMk cId="3332475583" sldId="419"/>
            <ac:spMk id="5" creationId="{CBDB349B-845C-CF54-1E3C-D21DC52F9935}"/>
          </ac:spMkLst>
        </pc:spChg>
      </pc:sldChg>
      <pc:sldChg chg="addSp delSp modSp new del mod modClrScheme chgLayout">
        <pc:chgData name="J. Tower" userId="9d06de10716639e5" providerId="LiveId" clId="{EFF80C8C-C18F-4388-8A3F-73909E68D2A5}" dt="2022-08-15T14:28:16.156" v="3320" actId="2696"/>
        <pc:sldMkLst>
          <pc:docMk/>
          <pc:sldMk cId="1112698941" sldId="420"/>
        </pc:sldMkLst>
        <pc:spChg chg="del mod ord">
          <ac:chgData name="J. Tower" userId="9d06de10716639e5" providerId="LiveId" clId="{EFF80C8C-C18F-4388-8A3F-73909E68D2A5}" dt="2022-08-15T14:28:00.948" v="3297" actId="700"/>
          <ac:spMkLst>
            <pc:docMk/>
            <pc:sldMk cId="1112698941" sldId="420"/>
            <ac:spMk id="2" creationId="{CCDF3245-BF2B-4F13-4463-42739815DC0F}"/>
          </ac:spMkLst>
        </pc:spChg>
        <pc:spChg chg="del mod ord">
          <ac:chgData name="J. Tower" userId="9d06de10716639e5" providerId="LiveId" clId="{EFF80C8C-C18F-4388-8A3F-73909E68D2A5}" dt="2022-08-15T14:28:00.948" v="3297" actId="700"/>
          <ac:spMkLst>
            <pc:docMk/>
            <pc:sldMk cId="1112698941" sldId="420"/>
            <ac:spMk id="3" creationId="{7056D494-536D-7B72-A339-5722EB9C239C}"/>
          </ac:spMkLst>
        </pc:spChg>
        <pc:spChg chg="add mod ord">
          <ac:chgData name="J. Tower" userId="9d06de10716639e5" providerId="LiveId" clId="{EFF80C8C-C18F-4388-8A3F-73909E68D2A5}" dt="2022-08-15T14:28:08.598" v="3319" actId="20577"/>
          <ac:spMkLst>
            <pc:docMk/>
            <pc:sldMk cId="1112698941" sldId="420"/>
            <ac:spMk id="4" creationId="{83187B1E-85E6-CD9F-D51C-0524BB9A0CCC}"/>
          </ac:spMkLst>
        </pc:spChg>
        <pc:spChg chg="add mod ord">
          <ac:chgData name="J. Tower" userId="9d06de10716639e5" providerId="LiveId" clId="{EFF80C8C-C18F-4388-8A3F-73909E68D2A5}" dt="2022-08-15T14:28:00.948" v="3297" actId="700"/>
          <ac:spMkLst>
            <pc:docMk/>
            <pc:sldMk cId="1112698941" sldId="420"/>
            <ac:spMk id="5" creationId="{BF7ECCD2-C14C-F8A0-98A8-4F3E8119119A}"/>
          </ac:spMkLst>
        </pc:spChg>
      </pc:sldChg>
      <pc:sldChg chg="add">
        <pc:chgData name="J. Tower" userId="9d06de10716639e5" providerId="LiveId" clId="{EFF80C8C-C18F-4388-8A3F-73909E68D2A5}" dt="2022-08-15T14:28:28.669" v="3321"/>
        <pc:sldMkLst>
          <pc:docMk/>
          <pc:sldMk cId="3427323244" sldId="420"/>
        </pc:sldMkLst>
      </pc:sldChg>
      <pc:sldChg chg="del">
        <pc:chgData name="J. Tower" userId="9d06de10716639e5" providerId="LiveId" clId="{EFF80C8C-C18F-4388-8A3F-73909E68D2A5}" dt="2022-08-05T19:07:53.259" v="11" actId="47"/>
        <pc:sldMkLst>
          <pc:docMk/>
          <pc:sldMk cId="4041345864" sldId="420"/>
        </pc:sldMkLst>
      </pc:sldChg>
      <pc:sldChg chg="modSp new del mod">
        <pc:chgData name="J. Tower" userId="9d06de10716639e5" providerId="LiveId" clId="{EFF80C8C-C18F-4388-8A3F-73909E68D2A5}" dt="2022-08-15T22:49:07.678" v="4917" actId="47"/>
        <pc:sldMkLst>
          <pc:docMk/>
          <pc:sldMk cId="1816877926" sldId="421"/>
        </pc:sldMkLst>
        <pc:spChg chg="mod">
          <ac:chgData name="J. Tower" userId="9d06de10716639e5" providerId="LiveId" clId="{EFF80C8C-C18F-4388-8A3F-73909E68D2A5}" dt="2022-08-15T14:29:31.669" v="3330" actId="20577"/>
          <ac:spMkLst>
            <pc:docMk/>
            <pc:sldMk cId="1816877926" sldId="421"/>
            <ac:spMk id="2" creationId="{EA264A2A-4B8B-8ADF-FFB3-8FC4F2063D51}"/>
          </ac:spMkLst>
        </pc:spChg>
      </pc:sldChg>
      <pc:sldChg chg="del">
        <pc:chgData name="J. Tower" userId="9d06de10716639e5" providerId="LiveId" clId="{EFF80C8C-C18F-4388-8A3F-73909E68D2A5}" dt="2022-08-05T19:07:53.259" v="11" actId="47"/>
        <pc:sldMkLst>
          <pc:docMk/>
          <pc:sldMk cId="2453842037" sldId="421"/>
        </pc:sldMkLst>
      </pc:sldChg>
      <pc:sldChg chg="addSp delSp modSp new mod modClrScheme chgLayout">
        <pc:chgData name="J. Tower" userId="9d06de10716639e5" providerId="LiveId" clId="{EFF80C8C-C18F-4388-8A3F-73909E68D2A5}" dt="2022-08-16T16:31:05.386" v="7863" actId="20577"/>
        <pc:sldMkLst>
          <pc:docMk/>
          <pc:sldMk cId="1193626521" sldId="422"/>
        </pc:sldMkLst>
        <pc:spChg chg="del mod ord">
          <ac:chgData name="J. Tower" userId="9d06de10716639e5" providerId="LiveId" clId="{EFF80C8C-C18F-4388-8A3F-73909E68D2A5}" dt="2022-08-15T14:32:58.081" v="3359" actId="700"/>
          <ac:spMkLst>
            <pc:docMk/>
            <pc:sldMk cId="1193626521" sldId="422"/>
            <ac:spMk id="2" creationId="{2D5322C7-64D7-C748-E68A-EE92DC9295AE}"/>
          </ac:spMkLst>
        </pc:spChg>
        <pc:spChg chg="del mod ord">
          <ac:chgData name="J. Tower" userId="9d06de10716639e5" providerId="LiveId" clId="{EFF80C8C-C18F-4388-8A3F-73909E68D2A5}" dt="2022-08-15T14:32:58.081" v="3359" actId="700"/>
          <ac:spMkLst>
            <pc:docMk/>
            <pc:sldMk cId="1193626521" sldId="422"/>
            <ac:spMk id="3" creationId="{9B9CC2AE-D1B6-EB1F-58E8-705C8933BEF3}"/>
          </ac:spMkLst>
        </pc:spChg>
        <pc:spChg chg="add mod ord">
          <ac:chgData name="J. Tower" userId="9d06de10716639e5" providerId="LiveId" clId="{EFF80C8C-C18F-4388-8A3F-73909E68D2A5}" dt="2022-08-16T16:31:05.386" v="7863" actId="20577"/>
          <ac:spMkLst>
            <pc:docMk/>
            <pc:sldMk cId="1193626521" sldId="422"/>
            <ac:spMk id="4" creationId="{F862661F-ECE1-BA60-9F8D-C4A659A82615}"/>
          </ac:spMkLst>
        </pc:spChg>
        <pc:spChg chg="add mod ord">
          <ac:chgData name="J. Tower" userId="9d06de10716639e5" providerId="LiveId" clId="{EFF80C8C-C18F-4388-8A3F-73909E68D2A5}" dt="2022-08-16T16:31:03.897" v="7862"/>
          <ac:spMkLst>
            <pc:docMk/>
            <pc:sldMk cId="1193626521" sldId="422"/>
            <ac:spMk id="5" creationId="{5096FD9B-3A6C-FD64-8BFB-314C0792D480}"/>
          </ac:spMkLst>
        </pc:spChg>
      </pc:sldChg>
      <pc:sldChg chg="del">
        <pc:chgData name="J. Tower" userId="9d06de10716639e5" providerId="LiveId" clId="{EFF80C8C-C18F-4388-8A3F-73909E68D2A5}" dt="2022-08-05T19:07:53.259" v="11" actId="47"/>
        <pc:sldMkLst>
          <pc:docMk/>
          <pc:sldMk cId="3497543400" sldId="422"/>
        </pc:sldMkLst>
      </pc:sldChg>
      <pc:sldChg chg="new del">
        <pc:chgData name="J. Tower" userId="9d06de10716639e5" providerId="LiveId" clId="{EFF80C8C-C18F-4388-8A3F-73909E68D2A5}" dt="2022-08-15T14:30:25.899" v="3343" actId="680"/>
        <pc:sldMkLst>
          <pc:docMk/>
          <pc:sldMk cId="4143126331" sldId="422"/>
        </pc:sldMkLst>
      </pc:sldChg>
      <pc:sldChg chg="modSp new mod">
        <pc:chgData name="J. Tower" userId="9d06de10716639e5" providerId="LiveId" clId="{EFF80C8C-C18F-4388-8A3F-73909E68D2A5}" dt="2022-08-16T16:29:02.679" v="7840" actId="5793"/>
        <pc:sldMkLst>
          <pc:docMk/>
          <pc:sldMk cId="1260901904" sldId="423"/>
        </pc:sldMkLst>
        <pc:spChg chg="mod">
          <ac:chgData name="J. Tower" userId="9d06de10716639e5" providerId="LiveId" clId="{EFF80C8C-C18F-4388-8A3F-73909E68D2A5}" dt="2022-08-15T20:49:23.625" v="3535" actId="20577"/>
          <ac:spMkLst>
            <pc:docMk/>
            <pc:sldMk cId="1260901904" sldId="423"/>
            <ac:spMk id="2" creationId="{D9C0076A-10B2-1617-E566-BED79436A930}"/>
          </ac:spMkLst>
        </pc:spChg>
        <pc:spChg chg="mod">
          <ac:chgData name="J. Tower" userId="9d06de10716639e5" providerId="LiveId" clId="{EFF80C8C-C18F-4388-8A3F-73909E68D2A5}" dt="2022-08-16T16:29:02.679" v="7840" actId="5793"/>
          <ac:spMkLst>
            <pc:docMk/>
            <pc:sldMk cId="1260901904" sldId="423"/>
            <ac:spMk id="3" creationId="{516A1A78-1275-C92C-BA87-8974A74B3B7E}"/>
          </ac:spMkLst>
        </pc:spChg>
      </pc:sldChg>
      <pc:sldChg chg="del">
        <pc:chgData name="J. Tower" userId="9d06de10716639e5" providerId="LiveId" clId="{EFF80C8C-C18F-4388-8A3F-73909E68D2A5}" dt="2022-08-05T19:07:53.259" v="11" actId="47"/>
        <pc:sldMkLst>
          <pc:docMk/>
          <pc:sldMk cId="1471747863" sldId="423"/>
        </pc:sldMkLst>
      </pc:sldChg>
      <pc:sldChg chg="addSp delSp modSp new mod modClrScheme chgLayout modNotesTx">
        <pc:chgData name="J. Tower" userId="9d06de10716639e5" providerId="LiveId" clId="{EFF80C8C-C18F-4388-8A3F-73909E68D2A5}" dt="2022-08-16T16:31:20.243" v="7879" actId="20577"/>
        <pc:sldMkLst>
          <pc:docMk/>
          <pc:sldMk cId="1671500482" sldId="424"/>
        </pc:sldMkLst>
        <pc:spChg chg="del mod ord">
          <ac:chgData name="J. Tower" userId="9d06de10716639e5" providerId="LiveId" clId="{EFF80C8C-C18F-4388-8A3F-73909E68D2A5}" dt="2022-08-15T22:13:53.954" v="4342" actId="700"/>
          <ac:spMkLst>
            <pc:docMk/>
            <pc:sldMk cId="1671500482" sldId="424"/>
            <ac:spMk id="2" creationId="{EF801A77-170C-ED25-197E-01FC7A847FDD}"/>
          </ac:spMkLst>
        </pc:spChg>
        <pc:spChg chg="del mod ord">
          <ac:chgData name="J. Tower" userId="9d06de10716639e5" providerId="LiveId" clId="{EFF80C8C-C18F-4388-8A3F-73909E68D2A5}" dt="2022-08-15T22:13:53.954" v="4342" actId="700"/>
          <ac:spMkLst>
            <pc:docMk/>
            <pc:sldMk cId="1671500482" sldId="424"/>
            <ac:spMk id="3" creationId="{2B269F8F-2429-DDDE-517F-43705F918CA3}"/>
          </ac:spMkLst>
        </pc:spChg>
        <pc:spChg chg="add mod ord">
          <ac:chgData name="J. Tower" userId="9d06de10716639e5" providerId="LiveId" clId="{EFF80C8C-C18F-4388-8A3F-73909E68D2A5}" dt="2022-08-16T16:31:16.300" v="7878" actId="21"/>
          <ac:spMkLst>
            <pc:docMk/>
            <pc:sldMk cId="1671500482" sldId="424"/>
            <ac:spMk id="4" creationId="{8EFF8B3E-4926-C8B2-043C-DB139F8DE367}"/>
          </ac:spMkLst>
        </pc:spChg>
        <pc:spChg chg="add mod ord">
          <ac:chgData name="J. Tower" userId="9d06de10716639e5" providerId="LiveId" clId="{EFF80C8C-C18F-4388-8A3F-73909E68D2A5}" dt="2022-08-16T16:31:20.243" v="7879" actId="20577"/>
          <ac:spMkLst>
            <pc:docMk/>
            <pc:sldMk cId="1671500482" sldId="424"/>
            <ac:spMk id="5" creationId="{8218A0FA-03F7-E73E-C224-402AE1DADF40}"/>
          </ac:spMkLst>
        </pc:spChg>
      </pc:sldChg>
      <pc:sldChg chg="del">
        <pc:chgData name="J. Tower" userId="9d06de10716639e5" providerId="LiveId" clId="{EFF80C8C-C18F-4388-8A3F-73909E68D2A5}" dt="2022-08-05T19:07:53.259" v="11" actId="47"/>
        <pc:sldMkLst>
          <pc:docMk/>
          <pc:sldMk cId="3612937866" sldId="424"/>
        </pc:sldMkLst>
      </pc:sldChg>
      <pc:sldChg chg="addSp delSp modSp new mod ord modClrScheme chgLayout">
        <pc:chgData name="J. Tower" userId="9d06de10716639e5" providerId="LiveId" clId="{EFF80C8C-C18F-4388-8A3F-73909E68D2A5}" dt="2022-08-15T22:43:11.372" v="4562"/>
        <pc:sldMkLst>
          <pc:docMk/>
          <pc:sldMk cId="867697476" sldId="425"/>
        </pc:sldMkLst>
        <pc:spChg chg="del mod ord">
          <ac:chgData name="J. Tower" userId="9d06de10716639e5" providerId="LiveId" clId="{EFF80C8C-C18F-4388-8A3F-73909E68D2A5}" dt="2022-08-15T22:42:18.969" v="4509" actId="700"/>
          <ac:spMkLst>
            <pc:docMk/>
            <pc:sldMk cId="867697476" sldId="425"/>
            <ac:spMk id="2" creationId="{E37D8E08-1DA4-5369-659A-C9BEC5DAC25B}"/>
          </ac:spMkLst>
        </pc:spChg>
        <pc:spChg chg="del mod ord">
          <ac:chgData name="J. Tower" userId="9d06de10716639e5" providerId="LiveId" clId="{EFF80C8C-C18F-4388-8A3F-73909E68D2A5}" dt="2022-08-15T22:42:18.969" v="4509" actId="700"/>
          <ac:spMkLst>
            <pc:docMk/>
            <pc:sldMk cId="867697476" sldId="425"/>
            <ac:spMk id="3" creationId="{B46E75A4-535E-8C7D-A3E2-8EF81FBBAE8D}"/>
          </ac:spMkLst>
        </pc:spChg>
        <pc:spChg chg="add mod ord">
          <ac:chgData name="J. Tower" userId="9d06de10716639e5" providerId="LiveId" clId="{EFF80C8C-C18F-4388-8A3F-73909E68D2A5}" dt="2022-08-15T22:42:26.348" v="4528" actId="20577"/>
          <ac:spMkLst>
            <pc:docMk/>
            <pc:sldMk cId="867697476" sldId="425"/>
            <ac:spMk id="4" creationId="{45754A82-E173-BCF7-19A5-D2A453655B92}"/>
          </ac:spMkLst>
        </pc:spChg>
        <pc:spChg chg="add mod ord">
          <ac:chgData name="J. Tower" userId="9d06de10716639e5" providerId="LiveId" clId="{EFF80C8C-C18F-4388-8A3F-73909E68D2A5}" dt="2022-08-15T22:42:33.748" v="4553" actId="20577"/>
          <ac:spMkLst>
            <pc:docMk/>
            <pc:sldMk cId="867697476" sldId="425"/>
            <ac:spMk id="5" creationId="{FBE77C62-BFC2-EC96-7119-DBCB35472014}"/>
          </ac:spMkLst>
        </pc:spChg>
      </pc:sldChg>
      <pc:sldChg chg="del">
        <pc:chgData name="J. Tower" userId="9d06de10716639e5" providerId="LiveId" clId="{EFF80C8C-C18F-4388-8A3F-73909E68D2A5}" dt="2022-08-05T19:07:53.259" v="11" actId="47"/>
        <pc:sldMkLst>
          <pc:docMk/>
          <pc:sldMk cId="2802869604" sldId="425"/>
        </pc:sldMkLst>
      </pc:sldChg>
      <pc:sldChg chg="del">
        <pc:chgData name="J. Tower" userId="9d06de10716639e5" providerId="LiveId" clId="{EFF80C8C-C18F-4388-8A3F-73909E68D2A5}" dt="2022-08-05T19:07:53.259" v="11" actId="47"/>
        <pc:sldMkLst>
          <pc:docMk/>
          <pc:sldMk cId="161591049" sldId="426"/>
        </pc:sldMkLst>
      </pc:sldChg>
      <pc:sldChg chg="modSp add mod">
        <pc:chgData name="J. Tower" userId="9d06de10716639e5" providerId="LiveId" clId="{EFF80C8C-C18F-4388-8A3F-73909E68D2A5}" dt="2022-08-15T22:49:04.602" v="4916" actId="20577"/>
        <pc:sldMkLst>
          <pc:docMk/>
          <pc:sldMk cId="636168103" sldId="426"/>
        </pc:sldMkLst>
        <pc:spChg chg="mod">
          <ac:chgData name="J. Tower" userId="9d06de10716639e5" providerId="LiveId" clId="{EFF80C8C-C18F-4388-8A3F-73909E68D2A5}" dt="2022-08-15T22:49:04.602" v="4916" actId="20577"/>
          <ac:spMkLst>
            <pc:docMk/>
            <pc:sldMk cId="636168103" sldId="426"/>
            <ac:spMk id="2" creationId="{7DAC186A-8C8F-4ED9-BBB1-4749E274B419}"/>
          </ac:spMkLst>
        </pc:spChg>
      </pc:sldChg>
      <pc:sldChg chg="addSp delSp add del setBg delDesignElem">
        <pc:chgData name="J. Tower" userId="9d06de10716639e5" providerId="LiveId" clId="{EFF80C8C-C18F-4388-8A3F-73909E68D2A5}" dt="2022-08-15T22:48:59.653" v="4907"/>
        <pc:sldMkLst>
          <pc:docMk/>
          <pc:sldMk cId="1653551648" sldId="426"/>
        </pc:sldMkLst>
        <pc:spChg chg="add del">
          <ac:chgData name="J. Tower" userId="9d06de10716639e5" providerId="LiveId" clId="{EFF80C8C-C18F-4388-8A3F-73909E68D2A5}" dt="2022-08-15T22:48:59.653" v="4907"/>
          <ac:spMkLst>
            <pc:docMk/>
            <pc:sldMk cId="1653551648" sldId="426"/>
            <ac:spMk id="9" creationId="{8E7CFAA6-1DBB-43B0-BD82-2FB83CF4E4A4}"/>
          </ac:spMkLst>
        </pc:spChg>
      </pc:sldChg>
      <pc:sldChg chg="del">
        <pc:chgData name="J. Tower" userId="9d06de10716639e5" providerId="LiveId" clId="{EFF80C8C-C18F-4388-8A3F-73909E68D2A5}" dt="2022-08-05T19:07:53.259" v="11" actId="47"/>
        <pc:sldMkLst>
          <pc:docMk/>
          <pc:sldMk cId="295868997" sldId="427"/>
        </pc:sldMkLst>
      </pc:sldChg>
      <pc:sldChg chg="addSp delSp modSp new mod setBg modClrScheme chgLayout modNotesTx">
        <pc:chgData name="J. Tower" userId="9d06de10716639e5" providerId="LiveId" clId="{EFF80C8C-C18F-4388-8A3F-73909E68D2A5}" dt="2022-08-16T15:46:30.479" v="6807" actId="20577"/>
        <pc:sldMkLst>
          <pc:docMk/>
          <pc:sldMk cId="2666144066" sldId="427"/>
        </pc:sldMkLst>
        <pc:spChg chg="del mod ord">
          <ac:chgData name="J. Tower" userId="9d06de10716639e5" providerId="LiveId" clId="{EFF80C8C-C18F-4388-8A3F-73909E68D2A5}" dt="2022-08-16T15:34:59.293" v="5216" actId="700"/>
          <ac:spMkLst>
            <pc:docMk/>
            <pc:sldMk cId="2666144066" sldId="427"/>
            <ac:spMk id="2" creationId="{0E31A7A6-0FC6-604A-C537-75C673EB3E20}"/>
          </ac:spMkLst>
        </pc:spChg>
        <pc:spChg chg="del mod ord">
          <ac:chgData name="J. Tower" userId="9d06de10716639e5" providerId="LiveId" clId="{EFF80C8C-C18F-4388-8A3F-73909E68D2A5}" dt="2022-08-16T15:34:59.293" v="5216" actId="700"/>
          <ac:spMkLst>
            <pc:docMk/>
            <pc:sldMk cId="2666144066" sldId="427"/>
            <ac:spMk id="3" creationId="{32E970C4-05EA-D04F-A4E9-980271877BD7}"/>
          </ac:spMkLst>
        </pc:spChg>
        <pc:spChg chg="add del mod ord">
          <ac:chgData name="J. Tower" userId="9d06de10716639e5" providerId="LiveId" clId="{EFF80C8C-C18F-4388-8A3F-73909E68D2A5}" dt="2022-08-16T15:35:02.984" v="5217" actId="700"/>
          <ac:spMkLst>
            <pc:docMk/>
            <pc:sldMk cId="2666144066" sldId="427"/>
            <ac:spMk id="4" creationId="{FED139FB-AAB5-26CD-4204-17DAC6550BC7}"/>
          </ac:spMkLst>
        </pc:spChg>
        <pc:spChg chg="add del mod ord">
          <ac:chgData name="J. Tower" userId="9d06de10716639e5" providerId="LiveId" clId="{EFF80C8C-C18F-4388-8A3F-73909E68D2A5}" dt="2022-08-16T15:35:02.984" v="5217" actId="700"/>
          <ac:spMkLst>
            <pc:docMk/>
            <pc:sldMk cId="2666144066" sldId="427"/>
            <ac:spMk id="5" creationId="{77216862-F143-018F-5F94-4BC8C9B309AE}"/>
          </ac:spMkLst>
        </pc:spChg>
        <pc:spChg chg="add del mod ord">
          <ac:chgData name="J. Tower" userId="9d06de10716639e5" providerId="LiveId" clId="{EFF80C8C-C18F-4388-8A3F-73909E68D2A5}" dt="2022-08-16T15:35:02.984" v="5217" actId="700"/>
          <ac:spMkLst>
            <pc:docMk/>
            <pc:sldMk cId="2666144066" sldId="427"/>
            <ac:spMk id="6" creationId="{6667AA5E-2F35-B51C-E435-F788089A74C3}"/>
          </ac:spMkLst>
        </pc:spChg>
        <pc:picChg chg="add mod">
          <ac:chgData name="J. Tower" userId="9d06de10716639e5" providerId="LiveId" clId="{EFF80C8C-C18F-4388-8A3F-73909E68D2A5}" dt="2022-08-16T15:35:16.125" v="5223" actId="26606"/>
          <ac:picMkLst>
            <pc:docMk/>
            <pc:sldMk cId="2666144066" sldId="427"/>
            <ac:picMk id="8" creationId="{9E772A98-6E3B-41A1-FDD7-D1224BC8A362}"/>
          </ac:picMkLst>
        </pc:picChg>
      </pc:sldChg>
      <pc:sldChg chg="addSp modSp new mod setBg modNotesTx">
        <pc:chgData name="J. Tower" userId="9d06de10716639e5" providerId="LiveId" clId="{EFF80C8C-C18F-4388-8A3F-73909E68D2A5}" dt="2022-08-16T15:51:29.440" v="7409" actId="20577"/>
        <pc:sldMkLst>
          <pc:docMk/>
          <pc:sldMk cId="304817582" sldId="428"/>
        </pc:sldMkLst>
        <pc:picChg chg="add mod">
          <ac:chgData name="J. Tower" userId="9d06de10716639e5" providerId="LiveId" clId="{EFF80C8C-C18F-4388-8A3F-73909E68D2A5}" dt="2022-08-16T15:45:20.081" v="6690" actId="26606"/>
          <ac:picMkLst>
            <pc:docMk/>
            <pc:sldMk cId="304817582" sldId="428"/>
            <ac:picMk id="3" creationId="{27C86983-553E-298A-F12E-FD130B596834}"/>
          </ac:picMkLst>
        </pc:picChg>
      </pc:sldChg>
      <pc:sldChg chg="del">
        <pc:chgData name="J. Tower" userId="9d06de10716639e5" providerId="LiveId" clId="{EFF80C8C-C18F-4388-8A3F-73909E68D2A5}" dt="2022-08-05T19:07:53.259" v="11" actId="47"/>
        <pc:sldMkLst>
          <pc:docMk/>
          <pc:sldMk cId="494145128" sldId="428"/>
        </pc:sldMkLst>
      </pc:sldChg>
      <pc:sldChg chg="add del">
        <pc:chgData name="J. Tower" userId="9d06de10716639e5" providerId="LiveId" clId="{EFF80C8C-C18F-4388-8A3F-73909E68D2A5}" dt="2022-08-16T15:48:59.143" v="7244"/>
        <pc:sldMkLst>
          <pc:docMk/>
          <pc:sldMk cId="675682644" sldId="429"/>
        </pc:sldMkLst>
      </pc:sldChg>
      <pc:sldChg chg="addSp delSp modSp new mod setBg modClrScheme chgLayout modNotesTx">
        <pc:chgData name="J. Tower" userId="9d06de10716639e5" providerId="LiveId" clId="{EFF80C8C-C18F-4388-8A3F-73909E68D2A5}" dt="2022-08-16T15:51:53.670" v="7515" actId="20577"/>
        <pc:sldMkLst>
          <pc:docMk/>
          <pc:sldMk cId="3215916291" sldId="429"/>
        </pc:sldMkLst>
        <pc:spChg chg="add mod">
          <ac:chgData name="J. Tower" userId="9d06de10716639e5" providerId="LiveId" clId="{EFF80C8C-C18F-4388-8A3F-73909E68D2A5}" dt="2022-08-16T15:51:22.498" v="7408" actId="255"/>
          <ac:spMkLst>
            <pc:docMk/>
            <pc:sldMk cId="3215916291" sldId="429"/>
            <ac:spMk id="2" creationId="{643A7157-C79C-F3C9-2CC4-B5261F90BD5F}"/>
          </ac:spMkLst>
        </pc:spChg>
        <pc:spChg chg="add del mod">
          <ac:chgData name="J. Tower" userId="9d06de10716639e5" providerId="LiveId" clId="{EFF80C8C-C18F-4388-8A3F-73909E68D2A5}" dt="2022-08-16T15:49:19.809" v="7248" actId="478"/>
          <ac:spMkLst>
            <pc:docMk/>
            <pc:sldMk cId="3215916291" sldId="429"/>
            <ac:spMk id="3" creationId="{F6FC4CA2-F27A-3805-A2E5-E1B6D2B7D74B}"/>
          </ac:spMkLst>
        </pc:spChg>
      </pc:sldChg>
      <pc:sldChg chg="del">
        <pc:chgData name="J. Tower" userId="9d06de10716639e5" providerId="LiveId" clId="{EFF80C8C-C18F-4388-8A3F-73909E68D2A5}" dt="2022-08-05T19:07:53.259" v="11" actId="47"/>
        <pc:sldMkLst>
          <pc:docMk/>
          <pc:sldMk cId="3813840631" sldId="429"/>
        </pc:sldMkLst>
      </pc:sldChg>
      <pc:sldChg chg="del">
        <pc:chgData name="J. Tower" userId="9d06de10716639e5" providerId="LiveId" clId="{EFF80C8C-C18F-4388-8A3F-73909E68D2A5}" dt="2022-08-05T19:07:53.259" v="11" actId="47"/>
        <pc:sldMkLst>
          <pc:docMk/>
          <pc:sldMk cId="2841403154" sldId="430"/>
        </pc:sldMkLst>
      </pc:sldChg>
      <pc:sldChg chg="addSp modSp add mod">
        <pc:chgData name="J. Tower" userId="9d06de10716639e5" providerId="LiveId" clId="{EFF80C8C-C18F-4388-8A3F-73909E68D2A5}" dt="2022-08-16T16:26:27.540" v="7811" actId="688"/>
        <pc:sldMkLst>
          <pc:docMk/>
          <pc:sldMk cId="3981445894" sldId="430"/>
        </pc:sldMkLst>
        <pc:spChg chg="add mod">
          <ac:chgData name="J. Tower" userId="9d06de10716639e5" providerId="LiveId" clId="{EFF80C8C-C18F-4388-8A3F-73909E68D2A5}" dt="2022-08-16T16:26:27.540" v="7811" actId="688"/>
          <ac:spMkLst>
            <pc:docMk/>
            <pc:sldMk cId="3981445894" sldId="430"/>
            <ac:spMk id="3" creationId="{D5DEFF3B-539F-40D9-567B-52AC8C2C15C5}"/>
          </ac:spMkLst>
        </pc:spChg>
        <pc:spChg chg="add mod">
          <ac:chgData name="J. Tower" userId="9d06de10716639e5" providerId="LiveId" clId="{EFF80C8C-C18F-4388-8A3F-73909E68D2A5}" dt="2022-08-16T16:26:18.025" v="7806" actId="207"/>
          <ac:spMkLst>
            <pc:docMk/>
            <pc:sldMk cId="3981445894" sldId="430"/>
            <ac:spMk id="4" creationId="{52D580F4-F32F-6C46-1595-6411590708FF}"/>
          </ac:spMkLst>
        </pc:spChg>
      </pc:sldChg>
      <pc:sldChg chg="modSp add del mod">
        <pc:chgData name="J. Tower" userId="9d06de10716639e5" providerId="LiveId" clId="{EFF80C8C-C18F-4388-8A3F-73909E68D2A5}" dt="2022-08-16T16:42:19.581" v="7914" actId="47"/>
        <pc:sldMkLst>
          <pc:docMk/>
          <pc:sldMk cId="2265728785" sldId="431"/>
        </pc:sldMkLst>
        <pc:spChg chg="mod">
          <ac:chgData name="J. Tower" userId="9d06de10716639e5" providerId="LiveId" clId="{EFF80C8C-C18F-4388-8A3F-73909E68D2A5}" dt="2022-08-16T16:42:02.064" v="7888" actId="20577"/>
          <ac:spMkLst>
            <pc:docMk/>
            <pc:sldMk cId="2265728785" sldId="431"/>
            <ac:spMk id="2" creationId="{D43DE226-7E37-5451-A718-373FF6CD338B}"/>
          </ac:spMkLst>
        </pc:spChg>
        <pc:spChg chg="mod">
          <ac:chgData name="J. Tower" userId="9d06de10716639e5" providerId="LiveId" clId="{EFF80C8C-C18F-4388-8A3F-73909E68D2A5}" dt="2022-08-16T16:42:16.080" v="7913" actId="20577"/>
          <ac:spMkLst>
            <pc:docMk/>
            <pc:sldMk cId="2265728785" sldId="431"/>
            <ac:spMk id="3" creationId="{1941FE47-5E5E-02F5-050F-09A867F3E81F}"/>
          </ac:spMkLst>
        </pc:spChg>
      </pc:sldChg>
      <pc:sldChg chg="modSp add mod">
        <pc:chgData name="J. Tower" userId="9d06de10716639e5" providerId="LiveId" clId="{EFF80C8C-C18F-4388-8A3F-73909E68D2A5}" dt="2022-08-19T17:09:16.891" v="7943" actId="20577"/>
        <pc:sldMkLst>
          <pc:docMk/>
          <pc:sldMk cId="2889534873" sldId="431"/>
        </pc:sldMkLst>
        <pc:spChg chg="mod">
          <ac:chgData name="J. Tower" userId="9d06de10716639e5" providerId="LiveId" clId="{EFF80C8C-C18F-4388-8A3F-73909E68D2A5}" dt="2022-08-19T17:09:16.891" v="7943" actId="20577"/>
          <ac:spMkLst>
            <pc:docMk/>
            <pc:sldMk cId="2889534873" sldId="431"/>
            <ac:spMk id="5" creationId="{00000000-0000-0000-0000-000000000000}"/>
          </ac:spMkLst>
        </pc:spChg>
      </pc:sldChg>
      <pc:sldChg chg="del">
        <pc:chgData name="J. Tower" userId="9d06de10716639e5" providerId="LiveId" clId="{EFF80C8C-C18F-4388-8A3F-73909E68D2A5}" dt="2022-08-05T19:07:53.259" v="11" actId="47"/>
        <pc:sldMkLst>
          <pc:docMk/>
          <pc:sldMk cId="3920344163" sldId="431"/>
        </pc:sldMkLst>
      </pc:sldChg>
      <pc:sldChg chg="del">
        <pc:chgData name="J. Tower" userId="9d06de10716639e5" providerId="LiveId" clId="{EFF80C8C-C18F-4388-8A3F-73909E68D2A5}" dt="2022-08-05T19:07:53.259" v="11" actId="47"/>
        <pc:sldMkLst>
          <pc:docMk/>
          <pc:sldMk cId="3812067822" sldId="432"/>
        </pc:sldMkLst>
      </pc:sldChg>
      <pc:sldChg chg="del">
        <pc:chgData name="J. Tower" userId="9d06de10716639e5" providerId="LiveId" clId="{EFF80C8C-C18F-4388-8A3F-73909E68D2A5}" dt="2022-08-05T19:07:53.259" v="11" actId="47"/>
        <pc:sldMkLst>
          <pc:docMk/>
          <pc:sldMk cId="3996800978" sldId="433"/>
        </pc:sldMkLst>
      </pc:sldChg>
      <pc:sldChg chg="del">
        <pc:chgData name="J. Tower" userId="9d06de10716639e5" providerId="LiveId" clId="{EFF80C8C-C18F-4388-8A3F-73909E68D2A5}" dt="2022-08-05T19:07:53.259" v="11" actId="47"/>
        <pc:sldMkLst>
          <pc:docMk/>
          <pc:sldMk cId="3797385085" sldId="434"/>
        </pc:sldMkLst>
      </pc:sldChg>
      <pc:sldChg chg="del">
        <pc:chgData name="J. Tower" userId="9d06de10716639e5" providerId="LiveId" clId="{EFF80C8C-C18F-4388-8A3F-73909E68D2A5}" dt="2022-08-05T19:07:53.259" v="11" actId="47"/>
        <pc:sldMkLst>
          <pc:docMk/>
          <pc:sldMk cId="4087548409" sldId="435"/>
        </pc:sldMkLst>
      </pc:sldChg>
      <pc:sldChg chg="del">
        <pc:chgData name="J. Tower" userId="9d06de10716639e5" providerId="LiveId" clId="{EFF80C8C-C18F-4388-8A3F-73909E68D2A5}" dt="2022-08-05T19:07:53.259" v="11" actId="47"/>
        <pc:sldMkLst>
          <pc:docMk/>
          <pc:sldMk cId="1549555236" sldId="436"/>
        </pc:sldMkLst>
      </pc:sldChg>
      <pc:sldChg chg="del">
        <pc:chgData name="J. Tower" userId="9d06de10716639e5" providerId="LiveId" clId="{EFF80C8C-C18F-4388-8A3F-73909E68D2A5}" dt="2022-08-05T19:07:53.259" v="11" actId="47"/>
        <pc:sldMkLst>
          <pc:docMk/>
          <pc:sldMk cId="3909370340" sldId="437"/>
        </pc:sldMkLst>
      </pc:sldChg>
      <pc:sldChg chg="del">
        <pc:chgData name="J. Tower" userId="9d06de10716639e5" providerId="LiveId" clId="{EFF80C8C-C18F-4388-8A3F-73909E68D2A5}" dt="2022-08-05T19:07:53.259" v="11" actId="47"/>
        <pc:sldMkLst>
          <pc:docMk/>
          <pc:sldMk cId="3033476756" sldId="438"/>
        </pc:sldMkLst>
      </pc:sldChg>
      <pc:sldChg chg="del">
        <pc:chgData name="J. Tower" userId="9d06de10716639e5" providerId="LiveId" clId="{EFF80C8C-C18F-4388-8A3F-73909E68D2A5}" dt="2022-08-05T19:07:53.259" v="11" actId="47"/>
        <pc:sldMkLst>
          <pc:docMk/>
          <pc:sldMk cId="1178427943" sldId="439"/>
        </pc:sldMkLst>
      </pc:sldChg>
      <pc:sldChg chg="del">
        <pc:chgData name="J. Tower" userId="9d06de10716639e5" providerId="LiveId" clId="{EFF80C8C-C18F-4388-8A3F-73909E68D2A5}" dt="2022-08-05T19:07:53.259" v="11" actId="47"/>
        <pc:sldMkLst>
          <pc:docMk/>
          <pc:sldMk cId="2256197904" sldId="440"/>
        </pc:sldMkLst>
      </pc:sldChg>
      <pc:sldChg chg="del">
        <pc:chgData name="J. Tower" userId="9d06de10716639e5" providerId="LiveId" clId="{EFF80C8C-C18F-4388-8A3F-73909E68D2A5}" dt="2022-08-05T19:07:53.259" v="11" actId="47"/>
        <pc:sldMkLst>
          <pc:docMk/>
          <pc:sldMk cId="255724404" sldId="441"/>
        </pc:sldMkLst>
      </pc:sldChg>
      <pc:sldChg chg="del">
        <pc:chgData name="J. Tower" userId="9d06de10716639e5" providerId="LiveId" clId="{EFF80C8C-C18F-4388-8A3F-73909E68D2A5}" dt="2022-08-05T19:07:53.259" v="11" actId="47"/>
        <pc:sldMkLst>
          <pc:docMk/>
          <pc:sldMk cId="20354601" sldId="442"/>
        </pc:sldMkLst>
      </pc:sldChg>
      <pc:sldChg chg="del">
        <pc:chgData name="J. Tower" userId="9d06de10716639e5" providerId="LiveId" clId="{EFF80C8C-C18F-4388-8A3F-73909E68D2A5}" dt="2022-08-05T19:07:53.259" v="11" actId="47"/>
        <pc:sldMkLst>
          <pc:docMk/>
          <pc:sldMk cId="4100969182" sldId="443"/>
        </pc:sldMkLst>
      </pc:sldChg>
      <pc:sldChg chg="del">
        <pc:chgData name="J. Tower" userId="9d06de10716639e5" providerId="LiveId" clId="{EFF80C8C-C18F-4388-8A3F-73909E68D2A5}" dt="2022-08-05T19:07:53.259" v="11" actId="47"/>
        <pc:sldMkLst>
          <pc:docMk/>
          <pc:sldMk cId="1937029601" sldId="444"/>
        </pc:sldMkLst>
      </pc:sldChg>
      <pc:sldMasterChg chg="modSldLayout">
        <pc:chgData name="J. Tower" userId="9d06de10716639e5" providerId="LiveId" clId="{EFF80C8C-C18F-4388-8A3F-73909E68D2A5}" dt="2022-08-15T13:11:51.695" v="1017" actId="179"/>
        <pc:sldMasterMkLst>
          <pc:docMk/>
          <pc:sldMasterMk cId="4048989690" sldId="2147483660"/>
        </pc:sldMasterMkLst>
        <pc:sldLayoutChg chg="modSp">
          <pc:chgData name="J. Tower" userId="9d06de10716639e5" providerId="LiveId" clId="{EFF80C8C-C18F-4388-8A3F-73909E68D2A5}" dt="2022-08-15T13:11:51.695" v="1017" actId="179"/>
          <pc:sldLayoutMkLst>
            <pc:docMk/>
            <pc:sldMasterMk cId="4048989690" sldId="2147483660"/>
            <pc:sldLayoutMk cId="1599795872" sldId="2147483662"/>
          </pc:sldLayoutMkLst>
          <pc:spChg chg="mod">
            <ac:chgData name="J. Tower" userId="9d06de10716639e5" providerId="LiveId" clId="{EFF80C8C-C18F-4388-8A3F-73909E68D2A5}" dt="2022-08-15T13:11:51.695" v="1017" actId="179"/>
            <ac:spMkLst>
              <pc:docMk/>
              <pc:sldMasterMk cId="4048989690" sldId="2147483660"/>
              <pc:sldLayoutMk cId="1599795872" sldId="2147483662"/>
              <ac:spMk id="3" creationId="{00000000-0000-0000-0000-000000000000}"/>
            </ac:spMkLst>
          </pc:spChg>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D60926D-71D3-4034-A7B6-927D37B0F9B1}" type="doc">
      <dgm:prSet loTypeId="urn:microsoft.com/office/officeart/2005/8/layout/list1" loCatId="list" qsTypeId="urn:microsoft.com/office/officeart/2005/8/quickstyle/simple2" qsCatId="simple" csTypeId="urn:microsoft.com/office/officeart/2005/8/colors/accent1_3" csCatId="accent1" phldr="1"/>
      <dgm:spPr/>
      <dgm:t>
        <a:bodyPr/>
        <a:lstStyle/>
        <a:p>
          <a:endParaRPr lang="en-US"/>
        </a:p>
      </dgm:t>
    </dgm:pt>
    <dgm:pt modelId="{861C25EA-5C95-453D-9AD0-7CDC3C5A4DA1}">
      <dgm:prSet/>
      <dgm:spPr/>
      <dgm:t>
        <a:bodyPr/>
        <a:lstStyle/>
        <a:p>
          <a:r>
            <a:rPr lang="en-US" dirty="0"/>
            <a:t>Definitions</a:t>
          </a:r>
        </a:p>
      </dgm:t>
    </dgm:pt>
    <dgm:pt modelId="{9B4E86D4-DD7B-4D24-9475-A7B8C0D78566}" type="parTrans" cxnId="{ED41D46A-40B4-4673-AAEE-A580928654D9}">
      <dgm:prSet/>
      <dgm:spPr/>
      <dgm:t>
        <a:bodyPr/>
        <a:lstStyle/>
        <a:p>
          <a:endParaRPr lang="en-US"/>
        </a:p>
      </dgm:t>
    </dgm:pt>
    <dgm:pt modelId="{0A5D6682-84A1-48F4-B651-9199BDAF4C80}" type="sibTrans" cxnId="{ED41D46A-40B4-4673-AAEE-A580928654D9}">
      <dgm:prSet/>
      <dgm:spPr/>
      <dgm:t>
        <a:bodyPr/>
        <a:lstStyle/>
        <a:p>
          <a:endParaRPr lang="en-US"/>
        </a:p>
      </dgm:t>
    </dgm:pt>
    <dgm:pt modelId="{D4E775C8-9187-4C37-8F43-4060500080A8}">
      <dgm:prSet/>
      <dgm:spPr/>
      <dgm:t>
        <a:bodyPr/>
        <a:lstStyle/>
        <a:p>
          <a:r>
            <a:rPr lang="en-US" dirty="0"/>
            <a:t>Why Use Caching</a:t>
          </a:r>
        </a:p>
      </dgm:t>
    </dgm:pt>
    <dgm:pt modelId="{7FDD51F0-8F81-4CD1-93D8-C3BF62FA3CFC}" type="parTrans" cxnId="{01223C25-0EFC-4BFB-A453-3CC977CD61B6}">
      <dgm:prSet/>
      <dgm:spPr/>
      <dgm:t>
        <a:bodyPr/>
        <a:lstStyle/>
        <a:p>
          <a:endParaRPr lang="en-US"/>
        </a:p>
      </dgm:t>
    </dgm:pt>
    <dgm:pt modelId="{74E65316-F8F7-493F-952F-1F45A70A628F}" type="sibTrans" cxnId="{01223C25-0EFC-4BFB-A453-3CC977CD61B6}">
      <dgm:prSet/>
      <dgm:spPr/>
      <dgm:t>
        <a:bodyPr/>
        <a:lstStyle/>
        <a:p>
          <a:endParaRPr lang="en-US"/>
        </a:p>
      </dgm:t>
    </dgm:pt>
    <dgm:pt modelId="{E1EEC8EE-3578-478B-ADB6-3DCF5C22282E}">
      <dgm:prSet/>
      <dgm:spPr/>
      <dgm:t>
        <a:bodyPr/>
        <a:lstStyle/>
        <a:p>
          <a:r>
            <a:rPr lang="en-US" dirty="0"/>
            <a:t>Getting Started in ASP.NET Core</a:t>
          </a:r>
        </a:p>
      </dgm:t>
    </dgm:pt>
    <dgm:pt modelId="{190A5A4C-3E63-4C41-8EEE-2B42DB1A3EEE}" type="parTrans" cxnId="{25B0C450-D023-4373-9F59-7623305D75F2}">
      <dgm:prSet/>
      <dgm:spPr/>
      <dgm:t>
        <a:bodyPr/>
        <a:lstStyle/>
        <a:p>
          <a:endParaRPr lang="en-US"/>
        </a:p>
      </dgm:t>
    </dgm:pt>
    <dgm:pt modelId="{80F843F1-3440-4BCE-9ED3-DB8F144DDAAB}" type="sibTrans" cxnId="{25B0C450-D023-4373-9F59-7623305D75F2}">
      <dgm:prSet/>
      <dgm:spPr/>
      <dgm:t>
        <a:bodyPr/>
        <a:lstStyle/>
        <a:p>
          <a:endParaRPr lang="en-US"/>
        </a:p>
      </dgm:t>
    </dgm:pt>
    <dgm:pt modelId="{415A3DFE-5DD4-4F82-8C25-20F588BBE0FC}">
      <dgm:prSet/>
      <dgm:spPr/>
      <dgm:t>
        <a:bodyPr/>
        <a:lstStyle/>
        <a:p>
          <a:r>
            <a:rPr lang="en-US" dirty="0"/>
            <a:t>The Redis Command Line Interface</a:t>
          </a:r>
        </a:p>
      </dgm:t>
    </dgm:pt>
    <dgm:pt modelId="{F7FBF467-014C-482E-BC17-69B64BA33E1D}" type="parTrans" cxnId="{F2856726-37F5-4357-A429-08BA53C28766}">
      <dgm:prSet/>
      <dgm:spPr/>
      <dgm:t>
        <a:bodyPr/>
        <a:lstStyle/>
        <a:p>
          <a:endParaRPr lang="en-US"/>
        </a:p>
      </dgm:t>
    </dgm:pt>
    <dgm:pt modelId="{1EE10209-1205-49F6-BCB1-BCAA45900B0A}" type="sibTrans" cxnId="{F2856726-37F5-4357-A429-08BA53C28766}">
      <dgm:prSet/>
      <dgm:spPr/>
      <dgm:t>
        <a:bodyPr/>
        <a:lstStyle/>
        <a:p>
          <a:endParaRPr lang="en-US"/>
        </a:p>
      </dgm:t>
    </dgm:pt>
    <dgm:pt modelId="{28AA41AF-328C-4DE5-8E42-1882A48D0F96}">
      <dgm:prSet/>
      <dgm:spPr/>
      <dgm:t>
        <a:bodyPr/>
        <a:lstStyle/>
        <a:p>
          <a:r>
            <a:rPr lang="en-US" dirty="0"/>
            <a:t>ASP.NET Core Redis Demo</a:t>
          </a:r>
        </a:p>
      </dgm:t>
    </dgm:pt>
    <dgm:pt modelId="{FBE23065-5794-4270-B8F5-CBFDC0CB4D31}" type="parTrans" cxnId="{AAF21F0B-0D51-4874-8A78-474DA52ACB4E}">
      <dgm:prSet/>
      <dgm:spPr/>
      <dgm:t>
        <a:bodyPr/>
        <a:lstStyle/>
        <a:p>
          <a:endParaRPr lang="en-US"/>
        </a:p>
      </dgm:t>
    </dgm:pt>
    <dgm:pt modelId="{643FCC53-48F7-42A8-88A1-DEE9E812C17A}" type="sibTrans" cxnId="{AAF21F0B-0D51-4874-8A78-474DA52ACB4E}">
      <dgm:prSet/>
      <dgm:spPr/>
      <dgm:t>
        <a:bodyPr/>
        <a:lstStyle/>
        <a:p>
          <a:endParaRPr lang="en-US"/>
        </a:p>
      </dgm:t>
    </dgm:pt>
    <dgm:pt modelId="{A5746156-B6E3-4735-BFB2-6517D5CAA200}">
      <dgm:prSet/>
      <dgm:spPr/>
      <dgm:t>
        <a:bodyPr/>
        <a:lstStyle/>
        <a:p>
          <a:r>
            <a:rPr lang="en-US" dirty="0"/>
            <a:t>Common Mistakes</a:t>
          </a:r>
        </a:p>
      </dgm:t>
    </dgm:pt>
    <dgm:pt modelId="{92AB2227-7A11-40C7-A686-D52B5B2773EE}" type="parTrans" cxnId="{EDAA040E-231A-438B-8B6D-BE6A218672CF}">
      <dgm:prSet/>
      <dgm:spPr/>
      <dgm:t>
        <a:bodyPr/>
        <a:lstStyle/>
        <a:p>
          <a:endParaRPr lang="en-US"/>
        </a:p>
      </dgm:t>
    </dgm:pt>
    <dgm:pt modelId="{B45BCA25-0EAC-4D3D-87F6-D05C96D3EFBE}" type="sibTrans" cxnId="{EDAA040E-231A-438B-8B6D-BE6A218672CF}">
      <dgm:prSet/>
      <dgm:spPr/>
      <dgm:t>
        <a:bodyPr/>
        <a:lstStyle/>
        <a:p>
          <a:endParaRPr lang="en-US"/>
        </a:p>
      </dgm:t>
    </dgm:pt>
    <dgm:pt modelId="{CC275FF6-815A-4D2A-AADE-A6F0319A8A08}">
      <dgm:prSet/>
      <dgm:spPr/>
      <dgm:t>
        <a:bodyPr/>
        <a:lstStyle/>
        <a:p>
          <a:r>
            <a:rPr lang="en-US" dirty="0"/>
            <a:t>Caching</a:t>
          </a:r>
        </a:p>
      </dgm:t>
    </dgm:pt>
    <dgm:pt modelId="{7D1C60E3-2991-44B3-ACAD-AD45E7CA55D8}" type="parTrans" cxnId="{0C822939-F6A0-49D7-9628-FC854C44B2F8}">
      <dgm:prSet/>
      <dgm:spPr/>
      <dgm:t>
        <a:bodyPr/>
        <a:lstStyle/>
        <a:p>
          <a:endParaRPr lang="en-US"/>
        </a:p>
      </dgm:t>
    </dgm:pt>
    <dgm:pt modelId="{36BB1920-EA54-4F1B-8571-8142D3B4934B}" type="sibTrans" cxnId="{0C822939-F6A0-49D7-9628-FC854C44B2F8}">
      <dgm:prSet/>
      <dgm:spPr/>
      <dgm:t>
        <a:bodyPr/>
        <a:lstStyle/>
        <a:p>
          <a:endParaRPr lang="en-US"/>
        </a:p>
      </dgm:t>
    </dgm:pt>
    <dgm:pt modelId="{E81BC281-47E8-4F05-8781-FD46BCF0425D}">
      <dgm:prSet/>
      <dgm:spPr/>
      <dgm:t>
        <a:bodyPr/>
        <a:lstStyle/>
        <a:p>
          <a:r>
            <a:rPr lang="en-US" dirty="0"/>
            <a:t>Redis</a:t>
          </a:r>
        </a:p>
      </dgm:t>
    </dgm:pt>
    <dgm:pt modelId="{E69792B5-0EB1-4A6F-BA23-7CB28209345F}" type="parTrans" cxnId="{E8356CF4-8B3C-47EF-A188-6D571A05800B}">
      <dgm:prSet/>
      <dgm:spPr/>
      <dgm:t>
        <a:bodyPr/>
        <a:lstStyle/>
        <a:p>
          <a:endParaRPr lang="en-US"/>
        </a:p>
      </dgm:t>
    </dgm:pt>
    <dgm:pt modelId="{70ECADB1-FB63-44FC-A046-962EA5D96F8C}" type="sibTrans" cxnId="{E8356CF4-8B3C-47EF-A188-6D571A05800B}">
      <dgm:prSet/>
      <dgm:spPr/>
      <dgm:t>
        <a:bodyPr/>
        <a:lstStyle/>
        <a:p>
          <a:endParaRPr lang="en-US"/>
        </a:p>
      </dgm:t>
    </dgm:pt>
    <dgm:pt modelId="{2F47A47D-B63E-4F80-8B2D-68C05180A78D}">
      <dgm:prSet/>
      <dgm:spPr/>
      <dgm:t>
        <a:bodyPr/>
        <a:lstStyle/>
        <a:p>
          <a:r>
            <a:rPr lang="en-US" dirty="0" err="1"/>
            <a:t>ConnectionMultiplexer</a:t>
          </a:r>
          <a:endParaRPr lang="en-US" dirty="0"/>
        </a:p>
      </dgm:t>
    </dgm:pt>
    <dgm:pt modelId="{3E2F93C7-68E0-4257-90F5-8C55DEFD7ED2}" type="parTrans" cxnId="{C10B3CA6-C00E-4004-A133-9B2C58A5641A}">
      <dgm:prSet/>
      <dgm:spPr/>
    </dgm:pt>
    <dgm:pt modelId="{716576C2-B442-4ECC-8192-781618FBD01D}" type="sibTrans" cxnId="{C10B3CA6-C00E-4004-A133-9B2C58A5641A}">
      <dgm:prSet/>
      <dgm:spPr/>
    </dgm:pt>
    <dgm:pt modelId="{77910D02-6051-4560-8175-9EBB90BB6E53}">
      <dgm:prSet/>
      <dgm:spPr/>
      <dgm:t>
        <a:bodyPr/>
        <a:lstStyle/>
        <a:p>
          <a:r>
            <a:rPr lang="en-US" dirty="0" err="1"/>
            <a:t>IDistributedCache</a:t>
          </a:r>
          <a:endParaRPr lang="en-US" dirty="0"/>
        </a:p>
      </dgm:t>
    </dgm:pt>
    <dgm:pt modelId="{1D2FD2F2-6B42-40D7-A794-618E723B35C5}" type="parTrans" cxnId="{2332D6B4-0FE1-47D6-B351-650CB03831FD}">
      <dgm:prSet/>
      <dgm:spPr/>
    </dgm:pt>
    <dgm:pt modelId="{6AB715ED-9C7C-4C74-A3FD-5084EE9E8D59}" type="sibTrans" cxnId="{2332D6B4-0FE1-47D6-B351-650CB03831FD}">
      <dgm:prSet/>
      <dgm:spPr/>
    </dgm:pt>
    <dgm:pt modelId="{E162B1D1-60AD-467D-8047-768BF527AE1C}">
      <dgm:prSet/>
      <dgm:spPr/>
      <dgm:t>
        <a:bodyPr/>
        <a:lstStyle/>
        <a:p>
          <a:r>
            <a:rPr lang="en-US" dirty="0" err="1"/>
            <a:t>StackExchange.Redis</a:t>
          </a:r>
          <a:endParaRPr lang="en-US" dirty="0"/>
        </a:p>
      </dgm:t>
    </dgm:pt>
    <dgm:pt modelId="{5219B32A-81A9-48DE-B1E6-62B3FE8AEDA7}" type="parTrans" cxnId="{DE8F842A-B92A-46C5-915A-8D376120C2F0}">
      <dgm:prSet/>
      <dgm:spPr/>
    </dgm:pt>
    <dgm:pt modelId="{5E1B93B7-9194-4F9A-B82A-311C26983B16}" type="sibTrans" cxnId="{DE8F842A-B92A-46C5-915A-8D376120C2F0}">
      <dgm:prSet/>
      <dgm:spPr/>
    </dgm:pt>
    <dgm:pt modelId="{A3487E1A-CB0B-46EC-8A4F-47C0233AA5C6}">
      <dgm:prSet/>
      <dgm:spPr/>
      <dgm:t>
        <a:bodyPr/>
        <a:lstStyle/>
        <a:p>
          <a:r>
            <a:rPr lang="en-US" dirty="0" err="1"/>
            <a:t>ServiceStack.Redis</a:t>
          </a:r>
          <a:endParaRPr lang="en-US" dirty="0"/>
        </a:p>
      </dgm:t>
    </dgm:pt>
    <dgm:pt modelId="{B1D89955-3B69-463C-A196-7FF357013795}" type="parTrans" cxnId="{2D163695-E855-4334-AD3E-7B69BF9B37EC}">
      <dgm:prSet/>
      <dgm:spPr/>
    </dgm:pt>
    <dgm:pt modelId="{69D312F0-35DC-42C0-B62C-FE195911819E}" type="sibTrans" cxnId="{2D163695-E855-4334-AD3E-7B69BF9B37EC}">
      <dgm:prSet/>
      <dgm:spPr/>
    </dgm:pt>
    <dgm:pt modelId="{6D7B2CF5-E65F-47B1-9B53-C7510AEB1DD6}" type="pres">
      <dgm:prSet presAssocID="{9D60926D-71D3-4034-A7B6-927D37B0F9B1}" presName="linear" presStyleCnt="0">
        <dgm:presLayoutVars>
          <dgm:dir/>
          <dgm:animLvl val="lvl"/>
          <dgm:resizeHandles val="exact"/>
        </dgm:presLayoutVars>
      </dgm:prSet>
      <dgm:spPr/>
    </dgm:pt>
    <dgm:pt modelId="{F3E7A087-8329-4871-B22B-7207D89B9118}" type="pres">
      <dgm:prSet presAssocID="{861C25EA-5C95-453D-9AD0-7CDC3C5A4DA1}" presName="parentLin" presStyleCnt="0"/>
      <dgm:spPr/>
    </dgm:pt>
    <dgm:pt modelId="{CAFEDE0F-347B-476A-8581-B8150B713745}" type="pres">
      <dgm:prSet presAssocID="{861C25EA-5C95-453D-9AD0-7CDC3C5A4DA1}" presName="parentLeftMargin" presStyleLbl="node1" presStyleIdx="0" presStyleCnt="6"/>
      <dgm:spPr/>
    </dgm:pt>
    <dgm:pt modelId="{8D811FA2-FCD7-49EE-810C-62BDA06F5BF6}" type="pres">
      <dgm:prSet presAssocID="{861C25EA-5C95-453D-9AD0-7CDC3C5A4DA1}" presName="parentText" presStyleLbl="node1" presStyleIdx="0" presStyleCnt="6">
        <dgm:presLayoutVars>
          <dgm:chMax val="0"/>
          <dgm:bulletEnabled val="1"/>
        </dgm:presLayoutVars>
      </dgm:prSet>
      <dgm:spPr/>
    </dgm:pt>
    <dgm:pt modelId="{4135A9B7-D242-43D9-9E5C-8903D261B124}" type="pres">
      <dgm:prSet presAssocID="{861C25EA-5C95-453D-9AD0-7CDC3C5A4DA1}" presName="negativeSpace" presStyleCnt="0"/>
      <dgm:spPr/>
    </dgm:pt>
    <dgm:pt modelId="{97F6BEB4-5D7E-48D9-9CDF-9A34745F38E5}" type="pres">
      <dgm:prSet presAssocID="{861C25EA-5C95-453D-9AD0-7CDC3C5A4DA1}" presName="childText" presStyleLbl="conFgAcc1" presStyleIdx="0" presStyleCnt="6">
        <dgm:presLayoutVars>
          <dgm:bulletEnabled val="1"/>
        </dgm:presLayoutVars>
      </dgm:prSet>
      <dgm:spPr/>
    </dgm:pt>
    <dgm:pt modelId="{518DA98C-8395-42F5-805A-A028B7A46B84}" type="pres">
      <dgm:prSet presAssocID="{0A5D6682-84A1-48F4-B651-9199BDAF4C80}" presName="spaceBetweenRectangles" presStyleCnt="0"/>
      <dgm:spPr/>
    </dgm:pt>
    <dgm:pt modelId="{59FB92F3-9233-4755-B271-900A18A64D1C}" type="pres">
      <dgm:prSet presAssocID="{D4E775C8-9187-4C37-8F43-4060500080A8}" presName="parentLin" presStyleCnt="0"/>
      <dgm:spPr/>
    </dgm:pt>
    <dgm:pt modelId="{759A699C-6F3F-4B0A-9B8C-B17B4FD930BE}" type="pres">
      <dgm:prSet presAssocID="{D4E775C8-9187-4C37-8F43-4060500080A8}" presName="parentLeftMargin" presStyleLbl="node1" presStyleIdx="0" presStyleCnt="6"/>
      <dgm:spPr/>
    </dgm:pt>
    <dgm:pt modelId="{13E49CD1-64C7-4386-8182-18081D844246}" type="pres">
      <dgm:prSet presAssocID="{D4E775C8-9187-4C37-8F43-4060500080A8}" presName="parentText" presStyleLbl="node1" presStyleIdx="1" presStyleCnt="6">
        <dgm:presLayoutVars>
          <dgm:chMax val="0"/>
          <dgm:bulletEnabled val="1"/>
        </dgm:presLayoutVars>
      </dgm:prSet>
      <dgm:spPr/>
    </dgm:pt>
    <dgm:pt modelId="{F13BA251-3C87-49EC-ADB3-F0FDFF147BF2}" type="pres">
      <dgm:prSet presAssocID="{D4E775C8-9187-4C37-8F43-4060500080A8}" presName="negativeSpace" presStyleCnt="0"/>
      <dgm:spPr/>
    </dgm:pt>
    <dgm:pt modelId="{0A967E2C-BD95-49A8-903E-8D310256694C}" type="pres">
      <dgm:prSet presAssocID="{D4E775C8-9187-4C37-8F43-4060500080A8}" presName="childText" presStyleLbl="conFgAcc1" presStyleIdx="1" presStyleCnt="6">
        <dgm:presLayoutVars>
          <dgm:bulletEnabled val="1"/>
        </dgm:presLayoutVars>
      </dgm:prSet>
      <dgm:spPr/>
    </dgm:pt>
    <dgm:pt modelId="{DA722282-6424-4560-A9AE-B008622A6B97}" type="pres">
      <dgm:prSet presAssocID="{74E65316-F8F7-493F-952F-1F45A70A628F}" presName="spaceBetweenRectangles" presStyleCnt="0"/>
      <dgm:spPr/>
    </dgm:pt>
    <dgm:pt modelId="{C8172E3D-4190-463D-B19C-B79CCC1F5AD4}" type="pres">
      <dgm:prSet presAssocID="{E1EEC8EE-3578-478B-ADB6-3DCF5C22282E}" presName="parentLin" presStyleCnt="0"/>
      <dgm:spPr/>
    </dgm:pt>
    <dgm:pt modelId="{7EFB4D00-113F-4E15-8837-666067FCA318}" type="pres">
      <dgm:prSet presAssocID="{E1EEC8EE-3578-478B-ADB6-3DCF5C22282E}" presName="parentLeftMargin" presStyleLbl="node1" presStyleIdx="1" presStyleCnt="6"/>
      <dgm:spPr/>
    </dgm:pt>
    <dgm:pt modelId="{43651BBF-9EE7-48EA-8627-AD07FDE3B982}" type="pres">
      <dgm:prSet presAssocID="{E1EEC8EE-3578-478B-ADB6-3DCF5C22282E}" presName="parentText" presStyleLbl="node1" presStyleIdx="2" presStyleCnt="6">
        <dgm:presLayoutVars>
          <dgm:chMax val="0"/>
          <dgm:bulletEnabled val="1"/>
        </dgm:presLayoutVars>
      </dgm:prSet>
      <dgm:spPr/>
    </dgm:pt>
    <dgm:pt modelId="{1999B0C3-4335-4741-854C-0C2340850B8A}" type="pres">
      <dgm:prSet presAssocID="{E1EEC8EE-3578-478B-ADB6-3DCF5C22282E}" presName="negativeSpace" presStyleCnt="0"/>
      <dgm:spPr/>
    </dgm:pt>
    <dgm:pt modelId="{64B78B4E-E2D0-4FFD-B79A-D06D162766F0}" type="pres">
      <dgm:prSet presAssocID="{E1EEC8EE-3578-478B-ADB6-3DCF5C22282E}" presName="childText" presStyleLbl="conFgAcc1" presStyleIdx="2" presStyleCnt="6">
        <dgm:presLayoutVars>
          <dgm:bulletEnabled val="1"/>
        </dgm:presLayoutVars>
      </dgm:prSet>
      <dgm:spPr/>
    </dgm:pt>
    <dgm:pt modelId="{801B09BE-C59C-4D50-B82A-E27A789A247B}" type="pres">
      <dgm:prSet presAssocID="{80F843F1-3440-4BCE-9ED3-DB8F144DDAAB}" presName="spaceBetweenRectangles" presStyleCnt="0"/>
      <dgm:spPr/>
    </dgm:pt>
    <dgm:pt modelId="{D82AB1F7-B622-42B1-8BA8-91933885C522}" type="pres">
      <dgm:prSet presAssocID="{415A3DFE-5DD4-4F82-8C25-20F588BBE0FC}" presName="parentLin" presStyleCnt="0"/>
      <dgm:spPr/>
    </dgm:pt>
    <dgm:pt modelId="{6BC19B1D-3F00-4196-86D5-E6BEAC474D12}" type="pres">
      <dgm:prSet presAssocID="{415A3DFE-5DD4-4F82-8C25-20F588BBE0FC}" presName="parentLeftMargin" presStyleLbl="node1" presStyleIdx="2" presStyleCnt="6"/>
      <dgm:spPr/>
    </dgm:pt>
    <dgm:pt modelId="{BD64DE92-E1D7-45EC-BE00-5EEAD2E5E936}" type="pres">
      <dgm:prSet presAssocID="{415A3DFE-5DD4-4F82-8C25-20F588BBE0FC}" presName="parentText" presStyleLbl="node1" presStyleIdx="3" presStyleCnt="6">
        <dgm:presLayoutVars>
          <dgm:chMax val="0"/>
          <dgm:bulletEnabled val="1"/>
        </dgm:presLayoutVars>
      </dgm:prSet>
      <dgm:spPr/>
    </dgm:pt>
    <dgm:pt modelId="{344A3BF6-F0C4-480B-A65C-12C56A00B0F5}" type="pres">
      <dgm:prSet presAssocID="{415A3DFE-5DD4-4F82-8C25-20F588BBE0FC}" presName="negativeSpace" presStyleCnt="0"/>
      <dgm:spPr/>
    </dgm:pt>
    <dgm:pt modelId="{F8824BA5-94A2-4806-A499-2A13A934E7EA}" type="pres">
      <dgm:prSet presAssocID="{415A3DFE-5DD4-4F82-8C25-20F588BBE0FC}" presName="childText" presStyleLbl="conFgAcc1" presStyleIdx="3" presStyleCnt="6">
        <dgm:presLayoutVars>
          <dgm:bulletEnabled val="1"/>
        </dgm:presLayoutVars>
      </dgm:prSet>
      <dgm:spPr/>
    </dgm:pt>
    <dgm:pt modelId="{EF502AE0-A267-47BF-9129-E5887345D6D4}" type="pres">
      <dgm:prSet presAssocID="{1EE10209-1205-49F6-BCB1-BCAA45900B0A}" presName="spaceBetweenRectangles" presStyleCnt="0"/>
      <dgm:spPr/>
    </dgm:pt>
    <dgm:pt modelId="{0C5644D7-A007-49EF-B46E-4C539A4FE962}" type="pres">
      <dgm:prSet presAssocID="{28AA41AF-328C-4DE5-8E42-1882A48D0F96}" presName="parentLin" presStyleCnt="0"/>
      <dgm:spPr/>
    </dgm:pt>
    <dgm:pt modelId="{C2C4ECE9-8A35-4248-8C38-A144EF2C9251}" type="pres">
      <dgm:prSet presAssocID="{28AA41AF-328C-4DE5-8E42-1882A48D0F96}" presName="parentLeftMargin" presStyleLbl="node1" presStyleIdx="3" presStyleCnt="6"/>
      <dgm:spPr/>
    </dgm:pt>
    <dgm:pt modelId="{933BF17D-F89C-437A-AA23-8BB49517A48B}" type="pres">
      <dgm:prSet presAssocID="{28AA41AF-328C-4DE5-8E42-1882A48D0F96}" presName="parentText" presStyleLbl="node1" presStyleIdx="4" presStyleCnt="6">
        <dgm:presLayoutVars>
          <dgm:chMax val="0"/>
          <dgm:bulletEnabled val="1"/>
        </dgm:presLayoutVars>
      </dgm:prSet>
      <dgm:spPr/>
    </dgm:pt>
    <dgm:pt modelId="{C72520D8-120C-4FA0-BFD3-7D1FBC58C7D3}" type="pres">
      <dgm:prSet presAssocID="{28AA41AF-328C-4DE5-8E42-1882A48D0F96}" presName="negativeSpace" presStyleCnt="0"/>
      <dgm:spPr/>
    </dgm:pt>
    <dgm:pt modelId="{02B063DB-6C51-4A0D-982C-D3FE625E6548}" type="pres">
      <dgm:prSet presAssocID="{28AA41AF-328C-4DE5-8E42-1882A48D0F96}" presName="childText" presStyleLbl="conFgAcc1" presStyleIdx="4" presStyleCnt="6">
        <dgm:presLayoutVars>
          <dgm:bulletEnabled val="1"/>
        </dgm:presLayoutVars>
      </dgm:prSet>
      <dgm:spPr/>
    </dgm:pt>
    <dgm:pt modelId="{B8D3036E-63C7-4E41-9414-C8D26C67940A}" type="pres">
      <dgm:prSet presAssocID="{643FCC53-48F7-42A8-88A1-DEE9E812C17A}" presName="spaceBetweenRectangles" presStyleCnt="0"/>
      <dgm:spPr/>
    </dgm:pt>
    <dgm:pt modelId="{FA8B9194-F1DF-44CF-A312-79EF7EAAE442}" type="pres">
      <dgm:prSet presAssocID="{A5746156-B6E3-4735-BFB2-6517D5CAA200}" presName="parentLin" presStyleCnt="0"/>
      <dgm:spPr/>
    </dgm:pt>
    <dgm:pt modelId="{D44D3A88-7192-44F6-8615-1782C10E960F}" type="pres">
      <dgm:prSet presAssocID="{A5746156-B6E3-4735-BFB2-6517D5CAA200}" presName="parentLeftMargin" presStyleLbl="node1" presStyleIdx="4" presStyleCnt="6"/>
      <dgm:spPr/>
    </dgm:pt>
    <dgm:pt modelId="{2879FB6E-D9C8-4C81-9C60-8F1A83DFDE75}" type="pres">
      <dgm:prSet presAssocID="{A5746156-B6E3-4735-BFB2-6517D5CAA200}" presName="parentText" presStyleLbl="node1" presStyleIdx="5" presStyleCnt="6">
        <dgm:presLayoutVars>
          <dgm:chMax val="0"/>
          <dgm:bulletEnabled val="1"/>
        </dgm:presLayoutVars>
      </dgm:prSet>
      <dgm:spPr/>
    </dgm:pt>
    <dgm:pt modelId="{2F4E8855-E664-49C2-B09E-63F055EF9D62}" type="pres">
      <dgm:prSet presAssocID="{A5746156-B6E3-4735-BFB2-6517D5CAA200}" presName="negativeSpace" presStyleCnt="0"/>
      <dgm:spPr/>
    </dgm:pt>
    <dgm:pt modelId="{EBE39B82-976C-406B-8555-DE1135B640CA}" type="pres">
      <dgm:prSet presAssocID="{A5746156-B6E3-4735-BFB2-6517D5CAA200}" presName="childText" presStyleLbl="conFgAcc1" presStyleIdx="5" presStyleCnt="6">
        <dgm:presLayoutVars>
          <dgm:bulletEnabled val="1"/>
        </dgm:presLayoutVars>
      </dgm:prSet>
      <dgm:spPr/>
    </dgm:pt>
  </dgm:ptLst>
  <dgm:cxnLst>
    <dgm:cxn modelId="{08F16007-D4DB-4054-A690-B19312BA95D3}" type="presOf" srcId="{CC275FF6-815A-4D2A-AADE-A6F0319A8A08}" destId="{97F6BEB4-5D7E-48D9-9CDF-9A34745F38E5}" srcOrd="0" destOrd="0" presId="urn:microsoft.com/office/officeart/2005/8/layout/list1"/>
    <dgm:cxn modelId="{AAF21F0B-0D51-4874-8A78-474DA52ACB4E}" srcId="{9D60926D-71D3-4034-A7B6-927D37B0F9B1}" destId="{28AA41AF-328C-4DE5-8E42-1882A48D0F96}" srcOrd="4" destOrd="0" parTransId="{FBE23065-5794-4270-B8F5-CBFDC0CB4D31}" sibTransId="{643FCC53-48F7-42A8-88A1-DEE9E812C17A}"/>
    <dgm:cxn modelId="{DF78A90D-E718-4560-B5A1-3DD8ABD1D6A3}" type="presOf" srcId="{77910D02-6051-4560-8175-9EBB90BB6E53}" destId="{02B063DB-6C51-4A0D-982C-D3FE625E6548}" srcOrd="0" destOrd="1" presId="urn:microsoft.com/office/officeart/2005/8/layout/list1"/>
    <dgm:cxn modelId="{EDAA040E-231A-438B-8B6D-BE6A218672CF}" srcId="{9D60926D-71D3-4034-A7B6-927D37B0F9B1}" destId="{A5746156-B6E3-4735-BFB2-6517D5CAA200}" srcOrd="5" destOrd="0" parTransId="{92AB2227-7A11-40C7-A686-D52B5B2773EE}" sibTransId="{B45BCA25-0EAC-4D3D-87F6-D05C96D3EFBE}"/>
    <dgm:cxn modelId="{01223C25-0EFC-4BFB-A453-3CC977CD61B6}" srcId="{9D60926D-71D3-4034-A7B6-927D37B0F9B1}" destId="{D4E775C8-9187-4C37-8F43-4060500080A8}" srcOrd="1" destOrd="0" parTransId="{7FDD51F0-8F81-4CD1-93D8-C3BF62FA3CFC}" sibTransId="{74E65316-F8F7-493F-952F-1F45A70A628F}"/>
    <dgm:cxn modelId="{F2856726-37F5-4357-A429-08BA53C28766}" srcId="{9D60926D-71D3-4034-A7B6-927D37B0F9B1}" destId="{415A3DFE-5DD4-4F82-8C25-20F588BBE0FC}" srcOrd="3" destOrd="0" parTransId="{F7FBF467-014C-482E-BC17-69B64BA33E1D}" sibTransId="{1EE10209-1205-49F6-BCB1-BCAA45900B0A}"/>
    <dgm:cxn modelId="{DE8F842A-B92A-46C5-915A-8D376120C2F0}" srcId="{E1EEC8EE-3578-478B-ADB6-3DCF5C22282E}" destId="{E162B1D1-60AD-467D-8047-768BF527AE1C}" srcOrd="0" destOrd="0" parTransId="{5219B32A-81A9-48DE-B1E6-62B3FE8AEDA7}" sibTransId="{5E1B93B7-9194-4F9A-B82A-311C26983B16}"/>
    <dgm:cxn modelId="{0C822939-F6A0-49D7-9628-FC854C44B2F8}" srcId="{861C25EA-5C95-453D-9AD0-7CDC3C5A4DA1}" destId="{CC275FF6-815A-4D2A-AADE-A6F0319A8A08}" srcOrd="0" destOrd="0" parTransId="{7D1C60E3-2991-44B3-ACAD-AD45E7CA55D8}" sibTransId="{36BB1920-EA54-4F1B-8571-8142D3B4934B}"/>
    <dgm:cxn modelId="{A7C17E3C-9E04-4CAF-872A-E7B91D9B8DE5}" type="presOf" srcId="{E81BC281-47E8-4F05-8781-FD46BCF0425D}" destId="{97F6BEB4-5D7E-48D9-9CDF-9A34745F38E5}" srcOrd="0" destOrd="1" presId="urn:microsoft.com/office/officeart/2005/8/layout/list1"/>
    <dgm:cxn modelId="{ED41D46A-40B4-4673-AAEE-A580928654D9}" srcId="{9D60926D-71D3-4034-A7B6-927D37B0F9B1}" destId="{861C25EA-5C95-453D-9AD0-7CDC3C5A4DA1}" srcOrd="0" destOrd="0" parTransId="{9B4E86D4-DD7B-4D24-9475-A7B8C0D78566}" sibTransId="{0A5D6682-84A1-48F4-B651-9199BDAF4C80}"/>
    <dgm:cxn modelId="{2BE69C6B-D941-4850-9F13-0DC6C8A485FA}" type="presOf" srcId="{9D60926D-71D3-4034-A7B6-927D37B0F9B1}" destId="{6D7B2CF5-E65F-47B1-9B53-C7510AEB1DD6}" srcOrd="0" destOrd="0" presId="urn:microsoft.com/office/officeart/2005/8/layout/list1"/>
    <dgm:cxn modelId="{241E8F4E-9522-4AB3-A2BE-CF89F18CE04A}" type="presOf" srcId="{861C25EA-5C95-453D-9AD0-7CDC3C5A4DA1}" destId="{8D811FA2-FCD7-49EE-810C-62BDA06F5BF6}" srcOrd="1" destOrd="0" presId="urn:microsoft.com/office/officeart/2005/8/layout/list1"/>
    <dgm:cxn modelId="{25B0C450-D023-4373-9F59-7623305D75F2}" srcId="{9D60926D-71D3-4034-A7B6-927D37B0F9B1}" destId="{E1EEC8EE-3578-478B-ADB6-3DCF5C22282E}" srcOrd="2" destOrd="0" parTransId="{190A5A4C-3E63-4C41-8EEE-2B42DB1A3EEE}" sibTransId="{80F843F1-3440-4BCE-9ED3-DB8F144DDAAB}"/>
    <dgm:cxn modelId="{C0FAC272-3D22-4B2F-98D4-EC9416C33610}" type="presOf" srcId="{E1EEC8EE-3578-478B-ADB6-3DCF5C22282E}" destId="{43651BBF-9EE7-48EA-8627-AD07FDE3B982}" srcOrd="1" destOrd="0" presId="urn:microsoft.com/office/officeart/2005/8/layout/list1"/>
    <dgm:cxn modelId="{05834678-477B-4F99-8C7D-ECAD4361596B}" type="presOf" srcId="{A5746156-B6E3-4735-BFB2-6517D5CAA200}" destId="{2879FB6E-D9C8-4C81-9C60-8F1A83DFDE75}" srcOrd="1" destOrd="0" presId="urn:microsoft.com/office/officeart/2005/8/layout/list1"/>
    <dgm:cxn modelId="{32A45378-99B0-4E0B-B220-B041F5B32750}" type="presOf" srcId="{D4E775C8-9187-4C37-8F43-4060500080A8}" destId="{13E49CD1-64C7-4386-8182-18081D844246}" srcOrd="1" destOrd="0" presId="urn:microsoft.com/office/officeart/2005/8/layout/list1"/>
    <dgm:cxn modelId="{403EFA7B-4E56-428C-8A06-62F524629EB9}" type="presOf" srcId="{28AA41AF-328C-4DE5-8E42-1882A48D0F96}" destId="{933BF17D-F89C-437A-AA23-8BB49517A48B}" srcOrd="1" destOrd="0" presId="urn:microsoft.com/office/officeart/2005/8/layout/list1"/>
    <dgm:cxn modelId="{2D163695-E855-4334-AD3E-7B69BF9B37EC}" srcId="{E1EEC8EE-3578-478B-ADB6-3DCF5C22282E}" destId="{A3487E1A-CB0B-46EC-8A4F-47C0233AA5C6}" srcOrd="1" destOrd="0" parTransId="{B1D89955-3B69-463C-A196-7FF357013795}" sibTransId="{69D312F0-35DC-42C0-B62C-FE195911819E}"/>
    <dgm:cxn modelId="{C10B3CA6-C00E-4004-A133-9B2C58A5641A}" srcId="{28AA41AF-328C-4DE5-8E42-1882A48D0F96}" destId="{2F47A47D-B63E-4F80-8B2D-68C05180A78D}" srcOrd="0" destOrd="0" parTransId="{3E2F93C7-68E0-4257-90F5-8C55DEFD7ED2}" sibTransId="{716576C2-B442-4ECC-8192-781618FBD01D}"/>
    <dgm:cxn modelId="{A51FF2B3-7C06-437D-AA2E-76B65A94EBEC}" type="presOf" srcId="{E1EEC8EE-3578-478B-ADB6-3DCF5C22282E}" destId="{7EFB4D00-113F-4E15-8837-666067FCA318}" srcOrd="0" destOrd="0" presId="urn:microsoft.com/office/officeart/2005/8/layout/list1"/>
    <dgm:cxn modelId="{421D74B4-DEF3-463F-AE4B-23818D1D45F5}" type="presOf" srcId="{2F47A47D-B63E-4F80-8B2D-68C05180A78D}" destId="{02B063DB-6C51-4A0D-982C-D3FE625E6548}" srcOrd="0" destOrd="0" presId="urn:microsoft.com/office/officeart/2005/8/layout/list1"/>
    <dgm:cxn modelId="{2332D6B4-0FE1-47D6-B351-650CB03831FD}" srcId="{28AA41AF-328C-4DE5-8E42-1882A48D0F96}" destId="{77910D02-6051-4560-8175-9EBB90BB6E53}" srcOrd="1" destOrd="0" parTransId="{1D2FD2F2-6B42-40D7-A794-618E723B35C5}" sibTransId="{6AB715ED-9C7C-4C74-A3FD-5084EE9E8D59}"/>
    <dgm:cxn modelId="{69B13CBE-6A71-45A0-9623-DB393F16D16E}" type="presOf" srcId="{415A3DFE-5DD4-4F82-8C25-20F588BBE0FC}" destId="{6BC19B1D-3F00-4196-86D5-E6BEAC474D12}" srcOrd="0" destOrd="0" presId="urn:microsoft.com/office/officeart/2005/8/layout/list1"/>
    <dgm:cxn modelId="{38C889D2-49BF-4EB7-B763-ECD0F56A27A2}" type="presOf" srcId="{861C25EA-5C95-453D-9AD0-7CDC3C5A4DA1}" destId="{CAFEDE0F-347B-476A-8581-B8150B713745}" srcOrd="0" destOrd="0" presId="urn:microsoft.com/office/officeart/2005/8/layout/list1"/>
    <dgm:cxn modelId="{D20917D4-D631-48A7-B754-681A2C57D070}" type="presOf" srcId="{D4E775C8-9187-4C37-8F43-4060500080A8}" destId="{759A699C-6F3F-4B0A-9B8C-B17B4FD930BE}" srcOrd="0" destOrd="0" presId="urn:microsoft.com/office/officeart/2005/8/layout/list1"/>
    <dgm:cxn modelId="{5CDA56D4-B3B6-4856-B305-6A643198B31F}" type="presOf" srcId="{28AA41AF-328C-4DE5-8E42-1882A48D0F96}" destId="{C2C4ECE9-8A35-4248-8C38-A144EF2C9251}" srcOrd="0" destOrd="0" presId="urn:microsoft.com/office/officeart/2005/8/layout/list1"/>
    <dgm:cxn modelId="{8F406BDA-06EA-4808-9FE0-82FDD823175F}" type="presOf" srcId="{415A3DFE-5DD4-4F82-8C25-20F588BBE0FC}" destId="{BD64DE92-E1D7-45EC-BE00-5EEAD2E5E936}" srcOrd="1" destOrd="0" presId="urn:microsoft.com/office/officeart/2005/8/layout/list1"/>
    <dgm:cxn modelId="{1EB7A7E6-77CE-4E5D-8098-6C0487D753DD}" type="presOf" srcId="{A5746156-B6E3-4735-BFB2-6517D5CAA200}" destId="{D44D3A88-7192-44F6-8615-1782C10E960F}" srcOrd="0" destOrd="0" presId="urn:microsoft.com/office/officeart/2005/8/layout/list1"/>
    <dgm:cxn modelId="{E8356CF4-8B3C-47EF-A188-6D571A05800B}" srcId="{861C25EA-5C95-453D-9AD0-7CDC3C5A4DA1}" destId="{E81BC281-47E8-4F05-8781-FD46BCF0425D}" srcOrd="1" destOrd="0" parTransId="{E69792B5-0EB1-4A6F-BA23-7CB28209345F}" sibTransId="{70ECADB1-FB63-44FC-A046-962EA5D96F8C}"/>
    <dgm:cxn modelId="{8367B7F7-7B6E-4621-8D9D-A415E0744D39}" type="presOf" srcId="{E162B1D1-60AD-467D-8047-768BF527AE1C}" destId="{64B78B4E-E2D0-4FFD-B79A-D06D162766F0}" srcOrd="0" destOrd="0" presId="urn:microsoft.com/office/officeart/2005/8/layout/list1"/>
    <dgm:cxn modelId="{3BAB01FF-14C6-430E-A064-9C9B7F553A47}" type="presOf" srcId="{A3487E1A-CB0B-46EC-8A4F-47C0233AA5C6}" destId="{64B78B4E-E2D0-4FFD-B79A-D06D162766F0}" srcOrd="0" destOrd="1" presId="urn:microsoft.com/office/officeart/2005/8/layout/list1"/>
    <dgm:cxn modelId="{322F7F6D-A1D9-43DC-A1D7-7C2F4206F0BD}" type="presParOf" srcId="{6D7B2CF5-E65F-47B1-9B53-C7510AEB1DD6}" destId="{F3E7A087-8329-4871-B22B-7207D89B9118}" srcOrd="0" destOrd="0" presId="urn:microsoft.com/office/officeart/2005/8/layout/list1"/>
    <dgm:cxn modelId="{B8008532-8FE6-4240-8393-EA276D47FDA4}" type="presParOf" srcId="{F3E7A087-8329-4871-B22B-7207D89B9118}" destId="{CAFEDE0F-347B-476A-8581-B8150B713745}" srcOrd="0" destOrd="0" presId="urn:microsoft.com/office/officeart/2005/8/layout/list1"/>
    <dgm:cxn modelId="{98B9F4B6-7E2B-4C86-81EC-603033CCEFFC}" type="presParOf" srcId="{F3E7A087-8329-4871-B22B-7207D89B9118}" destId="{8D811FA2-FCD7-49EE-810C-62BDA06F5BF6}" srcOrd="1" destOrd="0" presId="urn:microsoft.com/office/officeart/2005/8/layout/list1"/>
    <dgm:cxn modelId="{0E0DA74E-CC09-4F5A-9E66-E939BC6440C3}" type="presParOf" srcId="{6D7B2CF5-E65F-47B1-9B53-C7510AEB1DD6}" destId="{4135A9B7-D242-43D9-9E5C-8903D261B124}" srcOrd="1" destOrd="0" presId="urn:microsoft.com/office/officeart/2005/8/layout/list1"/>
    <dgm:cxn modelId="{B493BB89-3446-433D-B7FE-A2C2532FFBD5}" type="presParOf" srcId="{6D7B2CF5-E65F-47B1-9B53-C7510AEB1DD6}" destId="{97F6BEB4-5D7E-48D9-9CDF-9A34745F38E5}" srcOrd="2" destOrd="0" presId="urn:microsoft.com/office/officeart/2005/8/layout/list1"/>
    <dgm:cxn modelId="{A690995C-24DD-4CFC-9228-CF3BE68FB59C}" type="presParOf" srcId="{6D7B2CF5-E65F-47B1-9B53-C7510AEB1DD6}" destId="{518DA98C-8395-42F5-805A-A028B7A46B84}" srcOrd="3" destOrd="0" presId="urn:microsoft.com/office/officeart/2005/8/layout/list1"/>
    <dgm:cxn modelId="{3066AE2D-141F-450B-8870-89177EDD990E}" type="presParOf" srcId="{6D7B2CF5-E65F-47B1-9B53-C7510AEB1DD6}" destId="{59FB92F3-9233-4755-B271-900A18A64D1C}" srcOrd="4" destOrd="0" presId="urn:microsoft.com/office/officeart/2005/8/layout/list1"/>
    <dgm:cxn modelId="{ED47190C-4205-4894-A80B-4AB0A84D5A21}" type="presParOf" srcId="{59FB92F3-9233-4755-B271-900A18A64D1C}" destId="{759A699C-6F3F-4B0A-9B8C-B17B4FD930BE}" srcOrd="0" destOrd="0" presId="urn:microsoft.com/office/officeart/2005/8/layout/list1"/>
    <dgm:cxn modelId="{4F862403-EED6-4A2C-9981-6095E06B1F04}" type="presParOf" srcId="{59FB92F3-9233-4755-B271-900A18A64D1C}" destId="{13E49CD1-64C7-4386-8182-18081D844246}" srcOrd="1" destOrd="0" presId="urn:microsoft.com/office/officeart/2005/8/layout/list1"/>
    <dgm:cxn modelId="{68956C24-A811-43FB-A058-592238DB9241}" type="presParOf" srcId="{6D7B2CF5-E65F-47B1-9B53-C7510AEB1DD6}" destId="{F13BA251-3C87-49EC-ADB3-F0FDFF147BF2}" srcOrd="5" destOrd="0" presId="urn:microsoft.com/office/officeart/2005/8/layout/list1"/>
    <dgm:cxn modelId="{CB159AE3-23DF-4B63-85E5-95F69D62CCC8}" type="presParOf" srcId="{6D7B2CF5-E65F-47B1-9B53-C7510AEB1DD6}" destId="{0A967E2C-BD95-49A8-903E-8D310256694C}" srcOrd="6" destOrd="0" presId="urn:microsoft.com/office/officeart/2005/8/layout/list1"/>
    <dgm:cxn modelId="{04F4593A-F1D3-4598-AB09-7A13E349395A}" type="presParOf" srcId="{6D7B2CF5-E65F-47B1-9B53-C7510AEB1DD6}" destId="{DA722282-6424-4560-A9AE-B008622A6B97}" srcOrd="7" destOrd="0" presId="urn:microsoft.com/office/officeart/2005/8/layout/list1"/>
    <dgm:cxn modelId="{43752116-C696-456C-B253-4B15ED610248}" type="presParOf" srcId="{6D7B2CF5-E65F-47B1-9B53-C7510AEB1DD6}" destId="{C8172E3D-4190-463D-B19C-B79CCC1F5AD4}" srcOrd="8" destOrd="0" presId="urn:microsoft.com/office/officeart/2005/8/layout/list1"/>
    <dgm:cxn modelId="{3F6D4FAB-8C45-43AB-8435-06B04207C335}" type="presParOf" srcId="{C8172E3D-4190-463D-B19C-B79CCC1F5AD4}" destId="{7EFB4D00-113F-4E15-8837-666067FCA318}" srcOrd="0" destOrd="0" presId="urn:microsoft.com/office/officeart/2005/8/layout/list1"/>
    <dgm:cxn modelId="{D7CFD534-A722-499E-92B3-9F011E398309}" type="presParOf" srcId="{C8172E3D-4190-463D-B19C-B79CCC1F5AD4}" destId="{43651BBF-9EE7-48EA-8627-AD07FDE3B982}" srcOrd="1" destOrd="0" presId="urn:microsoft.com/office/officeart/2005/8/layout/list1"/>
    <dgm:cxn modelId="{F1038A51-B82E-447A-ACA8-FA0B8F4D191E}" type="presParOf" srcId="{6D7B2CF5-E65F-47B1-9B53-C7510AEB1DD6}" destId="{1999B0C3-4335-4741-854C-0C2340850B8A}" srcOrd="9" destOrd="0" presId="urn:microsoft.com/office/officeart/2005/8/layout/list1"/>
    <dgm:cxn modelId="{7AB9D4A1-FEA2-458E-BB11-F9DDB003FE63}" type="presParOf" srcId="{6D7B2CF5-E65F-47B1-9B53-C7510AEB1DD6}" destId="{64B78B4E-E2D0-4FFD-B79A-D06D162766F0}" srcOrd="10" destOrd="0" presId="urn:microsoft.com/office/officeart/2005/8/layout/list1"/>
    <dgm:cxn modelId="{229C1D27-44A5-454F-9634-E05F8F9B9B7C}" type="presParOf" srcId="{6D7B2CF5-E65F-47B1-9B53-C7510AEB1DD6}" destId="{801B09BE-C59C-4D50-B82A-E27A789A247B}" srcOrd="11" destOrd="0" presId="urn:microsoft.com/office/officeart/2005/8/layout/list1"/>
    <dgm:cxn modelId="{2CB42A5F-6DFE-416F-A62F-8F393DF10406}" type="presParOf" srcId="{6D7B2CF5-E65F-47B1-9B53-C7510AEB1DD6}" destId="{D82AB1F7-B622-42B1-8BA8-91933885C522}" srcOrd="12" destOrd="0" presId="urn:microsoft.com/office/officeart/2005/8/layout/list1"/>
    <dgm:cxn modelId="{0BF95D00-146F-4916-87FC-AB6552D44125}" type="presParOf" srcId="{D82AB1F7-B622-42B1-8BA8-91933885C522}" destId="{6BC19B1D-3F00-4196-86D5-E6BEAC474D12}" srcOrd="0" destOrd="0" presId="urn:microsoft.com/office/officeart/2005/8/layout/list1"/>
    <dgm:cxn modelId="{67FF32B4-388C-41DF-A98A-68EB651F24EB}" type="presParOf" srcId="{D82AB1F7-B622-42B1-8BA8-91933885C522}" destId="{BD64DE92-E1D7-45EC-BE00-5EEAD2E5E936}" srcOrd="1" destOrd="0" presId="urn:microsoft.com/office/officeart/2005/8/layout/list1"/>
    <dgm:cxn modelId="{8A6943AE-1E19-4D55-ADA3-560DC85F9FCF}" type="presParOf" srcId="{6D7B2CF5-E65F-47B1-9B53-C7510AEB1DD6}" destId="{344A3BF6-F0C4-480B-A65C-12C56A00B0F5}" srcOrd="13" destOrd="0" presId="urn:microsoft.com/office/officeart/2005/8/layout/list1"/>
    <dgm:cxn modelId="{22625F3B-93E3-4C11-9912-79EC73D032C3}" type="presParOf" srcId="{6D7B2CF5-E65F-47B1-9B53-C7510AEB1DD6}" destId="{F8824BA5-94A2-4806-A499-2A13A934E7EA}" srcOrd="14" destOrd="0" presId="urn:microsoft.com/office/officeart/2005/8/layout/list1"/>
    <dgm:cxn modelId="{7F463839-8B3F-4EB1-8E37-6EA9D4FA8326}" type="presParOf" srcId="{6D7B2CF5-E65F-47B1-9B53-C7510AEB1DD6}" destId="{EF502AE0-A267-47BF-9129-E5887345D6D4}" srcOrd="15" destOrd="0" presId="urn:microsoft.com/office/officeart/2005/8/layout/list1"/>
    <dgm:cxn modelId="{8524A853-4ABC-4898-BE5A-4BD910DF093E}" type="presParOf" srcId="{6D7B2CF5-E65F-47B1-9B53-C7510AEB1DD6}" destId="{0C5644D7-A007-49EF-B46E-4C539A4FE962}" srcOrd="16" destOrd="0" presId="urn:microsoft.com/office/officeart/2005/8/layout/list1"/>
    <dgm:cxn modelId="{A412231A-5185-4B37-9148-E61EC4B6C405}" type="presParOf" srcId="{0C5644D7-A007-49EF-B46E-4C539A4FE962}" destId="{C2C4ECE9-8A35-4248-8C38-A144EF2C9251}" srcOrd="0" destOrd="0" presId="urn:microsoft.com/office/officeart/2005/8/layout/list1"/>
    <dgm:cxn modelId="{F13AE59F-C9E0-40C2-B72B-B1DFD822C755}" type="presParOf" srcId="{0C5644D7-A007-49EF-B46E-4C539A4FE962}" destId="{933BF17D-F89C-437A-AA23-8BB49517A48B}" srcOrd="1" destOrd="0" presId="urn:microsoft.com/office/officeart/2005/8/layout/list1"/>
    <dgm:cxn modelId="{83F6807C-F148-4EB8-87F5-02EAA87BABFE}" type="presParOf" srcId="{6D7B2CF5-E65F-47B1-9B53-C7510AEB1DD6}" destId="{C72520D8-120C-4FA0-BFD3-7D1FBC58C7D3}" srcOrd="17" destOrd="0" presId="urn:microsoft.com/office/officeart/2005/8/layout/list1"/>
    <dgm:cxn modelId="{6C994F9E-4FE1-486E-BE8E-1B39BE7F8B8A}" type="presParOf" srcId="{6D7B2CF5-E65F-47B1-9B53-C7510AEB1DD6}" destId="{02B063DB-6C51-4A0D-982C-D3FE625E6548}" srcOrd="18" destOrd="0" presId="urn:microsoft.com/office/officeart/2005/8/layout/list1"/>
    <dgm:cxn modelId="{2D9FB652-442E-4355-9F05-999E117776EB}" type="presParOf" srcId="{6D7B2CF5-E65F-47B1-9B53-C7510AEB1DD6}" destId="{B8D3036E-63C7-4E41-9414-C8D26C67940A}" srcOrd="19" destOrd="0" presId="urn:microsoft.com/office/officeart/2005/8/layout/list1"/>
    <dgm:cxn modelId="{54AC07CD-7458-4AA4-BB86-7A65FF0AFB3D}" type="presParOf" srcId="{6D7B2CF5-E65F-47B1-9B53-C7510AEB1DD6}" destId="{FA8B9194-F1DF-44CF-A312-79EF7EAAE442}" srcOrd="20" destOrd="0" presId="urn:microsoft.com/office/officeart/2005/8/layout/list1"/>
    <dgm:cxn modelId="{99EAC93F-DF11-4BDB-8055-43675224FCB2}" type="presParOf" srcId="{FA8B9194-F1DF-44CF-A312-79EF7EAAE442}" destId="{D44D3A88-7192-44F6-8615-1782C10E960F}" srcOrd="0" destOrd="0" presId="urn:microsoft.com/office/officeart/2005/8/layout/list1"/>
    <dgm:cxn modelId="{E7A29E30-EAB1-4502-A319-C389B727D71E}" type="presParOf" srcId="{FA8B9194-F1DF-44CF-A312-79EF7EAAE442}" destId="{2879FB6E-D9C8-4C81-9C60-8F1A83DFDE75}" srcOrd="1" destOrd="0" presId="urn:microsoft.com/office/officeart/2005/8/layout/list1"/>
    <dgm:cxn modelId="{E7C0125F-0F6F-42D0-B516-2C3A7FDBCF7D}" type="presParOf" srcId="{6D7B2CF5-E65F-47B1-9B53-C7510AEB1DD6}" destId="{2F4E8855-E664-49C2-B09E-63F055EF9D62}" srcOrd="21" destOrd="0" presId="urn:microsoft.com/office/officeart/2005/8/layout/list1"/>
    <dgm:cxn modelId="{2165AE6E-190D-4B1D-B865-80E6840C183A}" type="presParOf" srcId="{6D7B2CF5-E65F-47B1-9B53-C7510AEB1DD6}" destId="{EBE39B82-976C-406B-8555-DE1135B640CA}" srcOrd="2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D60926D-71D3-4034-A7B6-927D37B0F9B1}" type="doc">
      <dgm:prSet loTypeId="urn:microsoft.com/office/officeart/2005/8/layout/list1" loCatId="list" qsTypeId="urn:microsoft.com/office/officeart/2005/8/quickstyle/simple2" qsCatId="simple" csTypeId="urn:microsoft.com/office/officeart/2005/8/colors/accent1_3" csCatId="accent1" phldr="1"/>
      <dgm:spPr/>
      <dgm:t>
        <a:bodyPr/>
        <a:lstStyle/>
        <a:p>
          <a:endParaRPr lang="en-US"/>
        </a:p>
      </dgm:t>
    </dgm:pt>
    <dgm:pt modelId="{861C25EA-5C95-453D-9AD0-7CDC3C5A4DA1}">
      <dgm:prSet/>
      <dgm:spPr/>
      <dgm:t>
        <a:bodyPr/>
        <a:lstStyle/>
        <a:p>
          <a:r>
            <a:rPr lang="en-US" dirty="0"/>
            <a:t>Definitions</a:t>
          </a:r>
        </a:p>
      </dgm:t>
    </dgm:pt>
    <dgm:pt modelId="{9B4E86D4-DD7B-4D24-9475-A7B8C0D78566}" type="parTrans" cxnId="{ED41D46A-40B4-4673-AAEE-A580928654D9}">
      <dgm:prSet/>
      <dgm:spPr/>
      <dgm:t>
        <a:bodyPr/>
        <a:lstStyle/>
        <a:p>
          <a:endParaRPr lang="en-US"/>
        </a:p>
      </dgm:t>
    </dgm:pt>
    <dgm:pt modelId="{0A5D6682-84A1-48F4-B651-9199BDAF4C80}" type="sibTrans" cxnId="{ED41D46A-40B4-4673-AAEE-A580928654D9}">
      <dgm:prSet/>
      <dgm:spPr/>
      <dgm:t>
        <a:bodyPr/>
        <a:lstStyle/>
        <a:p>
          <a:endParaRPr lang="en-US"/>
        </a:p>
      </dgm:t>
    </dgm:pt>
    <dgm:pt modelId="{D4E775C8-9187-4C37-8F43-4060500080A8}">
      <dgm:prSet/>
      <dgm:spPr/>
      <dgm:t>
        <a:bodyPr/>
        <a:lstStyle/>
        <a:p>
          <a:r>
            <a:rPr lang="en-US" dirty="0"/>
            <a:t>Why Use Caching</a:t>
          </a:r>
        </a:p>
      </dgm:t>
    </dgm:pt>
    <dgm:pt modelId="{7FDD51F0-8F81-4CD1-93D8-C3BF62FA3CFC}" type="parTrans" cxnId="{01223C25-0EFC-4BFB-A453-3CC977CD61B6}">
      <dgm:prSet/>
      <dgm:spPr/>
      <dgm:t>
        <a:bodyPr/>
        <a:lstStyle/>
        <a:p>
          <a:endParaRPr lang="en-US"/>
        </a:p>
      </dgm:t>
    </dgm:pt>
    <dgm:pt modelId="{74E65316-F8F7-493F-952F-1F45A70A628F}" type="sibTrans" cxnId="{01223C25-0EFC-4BFB-A453-3CC977CD61B6}">
      <dgm:prSet/>
      <dgm:spPr/>
      <dgm:t>
        <a:bodyPr/>
        <a:lstStyle/>
        <a:p>
          <a:endParaRPr lang="en-US"/>
        </a:p>
      </dgm:t>
    </dgm:pt>
    <dgm:pt modelId="{E1EEC8EE-3578-478B-ADB6-3DCF5C22282E}">
      <dgm:prSet/>
      <dgm:spPr/>
      <dgm:t>
        <a:bodyPr/>
        <a:lstStyle/>
        <a:p>
          <a:r>
            <a:rPr lang="en-US" dirty="0"/>
            <a:t>Getting Started in ASP.NET Core</a:t>
          </a:r>
        </a:p>
      </dgm:t>
    </dgm:pt>
    <dgm:pt modelId="{190A5A4C-3E63-4C41-8EEE-2B42DB1A3EEE}" type="parTrans" cxnId="{25B0C450-D023-4373-9F59-7623305D75F2}">
      <dgm:prSet/>
      <dgm:spPr/>
      <dgm:t>
        <a:bodyPr/>
        <a:lstStyle/>
        <a:p>
          <a:endParaRPr lang="en-US"/>
        </a:p>
      </dgm:t>
    </dgm:pt>
    <dgm:pt modelId="{80F843F1-3440-4BCE-9ED3-DB8F144DDAAB}" type="sibTrans" cxnId="{25B0C450-D023-4373-9F59-7623305D75F2}">
      <dgm:prSet/>
      <dgm:spPr/>
      <dgm:t>
        <a:bodyPr/>
        <a:lstStyle/>
        <a:p>
          <a:endParaRPr lang="en-US"/>
        </a:p>
      </dgm:t>
    </dgm:pt>
    <dgm:pt modelId="{415A3DFE-5DD4-4F82-8C25-20F588BBE0FC}">
      <dgm:prSet/>
      <dgm:spPr/>
      <dgm:t>
        <a:bodyPr/>
        <a:lstStyle/>
        <a:p>
          <a:r>
            <a:rPr lang="en-US" dirty="0"/>
            <a:t>The Redis Command Line Interface</a:t>
          </a:r>
        </a:p>
      </dgm:t>
    </dgm:pt>
    <dgm:pt modelId="{F7FBF467-014C-482E-BC17-69B64BA33E1D}" type="parTrans" cxnId="{F2856726-37F5-4357-A429-08BA53C28766}">
      <dgm:prSet/>
      <dgm:spPr/>
      <dgm:t>
        <a:bodyPr/>
        <a:lstStyle/>
        <a:p>
          <a:endParaRPr lang="en-US"/>
        </a:p>
      </dgm:t>
    </dgm:pt>
    <dgm:pt modelId="{1EE10209-1205-49F6-BCB1-BCAA45900B0A}" type="sibTrans" cxnId="{F2856726-37F5-4357-A429-08BA53C28766}">
      <dgm:prSet/>
      <dgm:spPr/>
      <dgm:t>
        <a:bodyPr/>
        <a:lstStyle/>
        <a:p>
          <a:endParaRPr lang="en-US"/>
        </a:p>
      </dgm:t>
    </dgm:pt>
    <dgm:pt modelId="{28AA41AF-328C-4DE5-8E42-1882A48D0F96}">
      <dgm:prSet/>
      <dgm:spPr/>
      <dgm:t>
        <a:bodyPr/>
        <a:lstStyle/>
        <a:p>
          <a:r>
            <a:rPr lang="en-US" dirty="0"/>
            <a:t>ASP.NET Core Redis Demo</a:t>
          </a:r>
        </a:p>
      </dgm:t>
    </dgm:pt>
    <dgm:pt modelId="{FBE23065-5794-4270-B8F5-CBFDC0CB4D31}" type="parTrans" cxnId="{AAF21F0B-0D51-4874-8A78-474DA52ACB4E}">
      <dgm:prSet/>
      <dgm:spPr/>
      <dgm:t>
        <a:bodyPr/>
        <a:lstStyle/>
        <a:p>
          <a:endParaRPr lang="en-US"/>
        </a:p>
      </dgm:t>
    </dgm:pt>
    <dgm:pt modelId="{643FCC53-48F7-42A8-88A1-DEE9E812C17A}" type="sibTrans" cxnId="{AAF21F0B-0D51-4874-8A78-474DA52ACB4E}">
      <dgm:prSet/>
      <dgm:spPr/>
      <dgm:t>
        <a:bodyPr/>
        <a:lstStyle/>
        <a:p>
          <a:endParaRPr lang="en-US"/>
        </a:p>
      </dgm:t>
    </dgm:pt>
    <dgm:pt modelId="{A5746156-B6E3-4735-BFB2-6517D5CAA200}">
      <dgm:prSet/>
      <dgm:spPr/>
      <dgm:t>
        <a:bodyPr/>
        <a:lstStyle/>
        <a:p>
          <a:r>
            <a:rPr lang="en-US" dirty="0"/>
            <a:t>Common Mistakes</a:t>
          </a:r>
        </a:p>
      </dgm:t>
    </dgm:pt>
    <dgm:pt modelId="{92AB2227-7A11-40C7-A686-D52B5B2773EE}" type="parTrans" cxnId="{EDAA040E-231A-438B-8B6D-BE6A218672CF}">
      <dgm:prSet/>
      <dgm:spPr/>
      <dgm:t>
        <a:bodyPr/>
        <a:lstStyle/>
        <a:p>
          <a:endParaRPr lang="en-US"/>
        </a:p>
      </dgm:t>
    </dgm:pt>
    <dgm:pt modelId="{B45BCA25-0EAC-4D3D-87F6-D05C96D3EFBE}" type="sibTrans" cxnId="{EDAA040E-231A-438B-8B6D-BE6A218672CF}">
      <dgm:prSet/>
      <dgm:spPr/>
      <dgm:t>
        <a:bodyPr/>
        <a:lstStyle/>
        <a:p>
          <a:endParaRPr lang="en-US"/>
        </a:p>
      </dgm:t>
    </dgm:pt>
    <dgm:pt modelId="{CC275FF6-815A-4D2A-AADE-A6F0319A8A08}">
      <dgm:prSet/>
      <dgm:spPr/>
      <dgm:t>
        <a:bodyPr/>
        <a:lstStyle/>
        <a:p>
          <a:r>
            <a:rPr lang="en-US" dirty="0"/>
            <a:t>Caching</a:t>
          </a:r>
        </a:p>
      </dgm:t>
    </dgm:pt>
    <dgm:pt modelId="{7D1C60E3-2991-44B3-ACAD-AD45E7CA55D8}" type="parTrans" cxnId="{0C822939-F6A0-49D7-9628-FC854C44B2F8}">
      <dgm:prSet/>
      <dgm:spPr/>
      <dgm:t>
        <a:bodyPr/>
        <a:lstStyle/>
        <a:p>
          <a:endParaRPr lang="en-US"/>
        </a:p>
      </dgm:t>
    </dgm:pt>
    <dgm:pt modelId="{36BB1920-EA54-4F1B-8571-8142D3B4934B}" type="sibTrans" cxnId="{0C822939-F6A0-49D7-9628-FC854C44B2F8}">
      <dgm:prSet/>
      <dgm:spPr/>
      <dgm:t>
        <a:bodyPr/>
        <a:lstStyle/>
        <a:p>
          <a:endParaRPr lang="en-US"/>
        </a:p>
      </dgm:t>
    </dgm:pt>
    <dgm:pt modelId="{E81BC281-47E8-4F05-8781-FD46BCF0425D}">
      <dgm:prSet/>
      <dgm:spPr/>
      <dgm:t>
        <a:bodyPr/>
        <a:lstStyle/>
        <a:p>
          <a:r>
            <a:rPr lang="en-US" dirty="0"/>
            <a:t>Redis</a:t>
          </a:r>
        </a:p>
      </dgm:t>
    </dgm:pt>
    <dgm:pt modelId="{E69792B5-0EB1-4A6F-BA23-7CB28209345F}" type="parTrans" cxnId="{E8356CF4-8B3C-47EF-A188-6D571A05800B}">
      <dgm:prSet/>
      <dgm:spPr/>
      <dgm:t>
        <a:bodyPr/>
        <a:lstStyle/>
        <a:p>
          <a:endParaRPr lang="en-US"/>
        </a:p>
      </dgm:t>
    </dgm:pt>
    <dgm:pt modelId="{70ECADB1-FB63-44FC-A046-962EA5D96F8C}" type="sibTrans" cxnId="{E8356CF4-8B3C-47EF-A188-6D571A05800B}">
      <dgm:prSet/>
      <dgm:spPr/>
      <dgm:t>
        <a:bodyPr/>
        <a:lstStyle/>
        <a:p>
          <a:endParaRPr lang="en-US"/>
        </a:p>
      </dgm:t>
    </dgm:pt>
    <dgm:pt modelId="{2F47A47D-B63E-4F80-8B2D-68C05180A78D}">
      <dgm:prSet/>
      <dgm:spPr/>
      <dgm:t>
        <a:bodyPr/>
        <a:lstStyle/>
        <a:p>
          <a:r>
            <a:rPr lang="en-US" dirty="0" err="1"/>
            <a:t>ConnectionMultiplexer</a:t>
          </a:r>
          <a:endParaRPr lang="en-US" dirty="0"/>
        </a:p>
      </dgm:t>
    </dgm:pt>
    <dgm:pt modelId="{3E2F93C7-68E0-4257-90F5-8C55DEFD7ED2}" type="parTrans" cxnId="{C10B3CA6-C00E-4004-A133-9B2C58A5641A}">
      <dgm:prSet/>
      <dgm:spPr/>
    </dgm:pt>
    <dgm:pt modelId="{716576C2-B442-4ECC-8192-781618FBD01D}" type="sibTrans" cxnId="{C10B3CA6-C00E-4004-A133-9B2C58A5641A}">
      <dgm:prSet/>
      <dgm:spPr/>
    </dgm:pt>
    <dgm:pt modelId="{77910D02-6051-4560-8175-9EBB90BB6E53}">
      <dgm:prSet/>
      <dgm:spPr/>
      <dgm:t>
        <a:bodyPr/>
        <a:lstStyle/>
        <a:p>
          <a:r>
            <a:rPr lang="en-US" dirty="0" err="1"/>
            <a:t>IDistributedCache</a:t>
          </a:r>
          <a:endParaRPr lang="en-US" dirty="0"/>
        </a:p>
      </dgm:t>
    </dgm:pt>
    <dgm:pt modelId="{1D2FD2F2-6B42-40D7-A794-618E723B35C5}" type="parTrans" cxnId="{2332D6B4-0FE1-47D6-B351-650CB03831FD}">
      <dgm:prSet/>
      <dgm:spPr/>
    </dgm:pt>
    <dgm:pt modelId="{6AB715ED-9C7C-4C74-A3FD-5084EE9E8D59}" type="sibTrans" cxnId="{2332D6B4-0FE1-47D6-B351-650CB03831FD}">
      <dgm:prSet/>
      <dgm:spPr/>
    </dgm:pt>
    <dgm:pt modelId="{E162B1D1-60AD-467D-8047-768BF527AE1C}">
      <dgm:prSet/>
      <dgm:spPr/>
      <dgm:t>
        <a:bodyPr/>
        <a:lstStyle/>
        <a:p>
          <a:r>
            <a:rPr lang="en-US" dirty="0" err="1"/>
            <a:t>StackExchange.Redis</a:t>
          </a:r>
          <a:endParaRPr lang="en-US" dirty="0"/>
        </a:p>
      </dgm:t>
    </dgm:pt>
    <dgm:pt modelId="{5219B32A-81A9-48DE-B1E6-62B3FE8AEDA7}" type="parTrans" cxnId="{DE8F842A-B92A-46C5-915A-8D376120C2F0}">
      <dgm:prSet/>
      <dgm:spPr/>
    </dgm:pt>
    <dgm:pt modelId="{5E1B93B7-9194-4F9A-B82A-311C26983B16}" type="sibTrans" cxnId="{DE8F842A-B92A-46C5-915A-8D376120C2F0}">
      <dgm:prSet/>
      <dgm:spPr/>
    </dgm:pt>
    <dgm:pt modelId="{A3487E1A-CB0B-46EC-8A4F-47C0233AA5C6}">
      <dgm:prSet/>
      <dgm:spPr/>
      <dgm:t>
        <a:bodyPr/>
        <a:lstStyle/>
        <a:p>
          <a:r>
            <a:rPr lang="en-US" dirty="0" err="1"/>
            <a:t>ServiceStack.Redis</a:t>
          </a:r>
          <a:endParaRPr lang="en-US" dirty="0"/>
        </a:p>
      </dgm:t>
    </dgm:pt>
    <dgm:pt modelId="{B1D89955-3B69-463C-A196-7FF357013795}" type="parTrans" cxnId="{2D163695-E855-4334-AD3E-7B69BF9B37EC}">
      <dgm:prSet/>
      <dgm:spPr/>
    </dgm:pt>
    <dgm:pt modelId="{69D312F0-35DC-42C0-B62C-FE195911819E}" type="sibTrans" cxnId="{2D163695-E855-4334-AD3E-7B69BF9B37EC}">
      <dgm:prSet/>
      <dgm:spPr/>
    </dgm:pt>
    <dgm:pt modelId="{6D7B2CF5-E65F-47B1-9B53-C7510AEB1DD6}" type="pres">
      <dgm:prSet presAssocID="{9D60926D-71D3-4034-A7B6-927D37B0F9B1}" presName="linear" presStyleCnt="0">
        <dgm:presLayoutVars>
          <dgm:dir/>
          <dgm:animLvl val="lvl"/>
          <dgm:resizeHandles val="exact"/>
        </dgm:presLayoutVars>
      </dgm:prSet>
      <dgm:spPr/>
    </dgm:pt>
    <dgm:pt modelId="{F3E7A087-8329-4871-B22B-7207D89B9118}" type="pres">
      <dgm:prSet presAssocID="{861C25EA-5C95-453D-9AD0-7CDC3C5A4DA1}" presName="parentLin" presStyleCnt="0"/>
      <dgm:spPr/>
    </dgm:pt>
    <dgm:pt modelId="{CAFEDE0F-347B-476A-8581-B8150B713745}" type="pres">
      <dgm:prSet presAssocID="{861C25EA-5C95-453D-9AD0-7CDC3C5A4DA1}" presName="parentLeftMargin" presStyleLbl="node1" presStyleIdx="0" presStyleCnt="6"/>
      <dgm:spPr/>
    </dgm:pt>
    <dgm:pt modelId="{8D811FA2-FCD7-49EE-810C-62BDA06F5BF6}" type="pres">
      <dgm:prSet presAssocID="{861C25EA-5C95-453D-9AD0-7CDC3C5A4DA1}" presName="parentText" presStyleLbl="node1" presStyleIdx="0" presStyleCnt="6">
        <dgm:presLayoutVars>
          <dgm:chMax val="0"/>
          <dgm:bulletEnabled val="1"/>
        </dgm:presLayoutVars>
      </dgm:prSet>
      <dgm:spPr/>
    </dgm:pt>
    <dgm:pt modelId="{4135A9B7-D242-43D9-9E5C-8903D261B124}" type="pres">
      <dgm:prSet presAssocID="{861C25EA-5C95-453D-9AD0-7CDC3C5A4DA1}" presName="negativeSpace" presStyleCnt="0"/>
      <dgm:spPr/>
    </dgm:pt>
    <dgm:pt modelId="{97F6BEB4-5D7E-48D9-9CDF-9A34745F38E5}" type="pres">
      <dgm:prSet presAssocID="{861C25EA-5C95-453D-9AD0-7CDC3C5A4DA1}" presName="childText" presStyleLbl="conFgAcc1" presStyleIdx="0" presStyleCnt="6">
        <dgm:presLayoutVars>
          <dgm:bulletEnabled val="1"/>
        </dgm:presLayoutVars>
      </dgm:prSet>
      <dgm:spPr/>
    </dgm:pt>
    <dgm:pt modelId="{518DA98C-8395-42F5-805A-A028B7A46B84}" type="pres">
      <dgm:prSet presAssocID="{0A5D6682-84A1-48F4-B651-9199BDAF4C80}" presName="spaceBetweenRectangles" presStyleCnt="0"/>
      <dgm:spPr/>
    </dgm:pt>
    <dgm:pt modelId="{59FB92F3-9233-4755-B271-900A18A64D1C}" type="pres">
      <dgm:prSet presAssocID="{D4E775C8-9187-4C37-8F43-4060500080A8}" presName="parentLin" presStyleCnt="0"/>
      <dgm:spPr/>
    </dgm:pt>
    <dgm:pt modelId="{759A699C-6F3F-4B0A-9B8C-B17B4FD930BE}" type="pres">
      <dgm:prSet presAssocID="{D4E775C8-9187-4C37-8F43-4060500080A8}" presName="parentLeftMargin" presStyleLbl="node1" presStyleIdx="0" presStyleCnt="6"/>
      <dgm:spPr/>
    </dgm:pt>
    <dgm:pt modelId="{13E49CD1-64C7-4386-8182-18081D844246}" type="pres">
      <dgm:prSet presAssocID="{D4E775C8-9187-4C37-8F43-4060500080A8}" presName="parentText" presStyleLbl="node1" presStyleIdx="1" presStyleCnt="6">
        <dgm:presLayoutVars>
          <dgm:chMax val="0"/>
          <dgm:bulletEnabled val="1"/>
        </dgm:presLayoutVars>
      </dgm:prSet>
      <dgm:spPr/>
    </dgm:pt>
    <dgm:pt modelId="{F13BA251-3C87-49EC-ADB3-F0FDFF147BF2}" type="pres">
      <dgm:prSet presAssocID="{D4E775C8-9187-4C37-8F43-4060500080A8}" presName="negativeSpace" presStyleCnt="0"/>
      <dgm:spPr/>
    </dgm:pt>
    <dgm:pt modelId="{0A967E2C-BD95-49A8-903E-8D310256694C}" type="pres">
      <dgm:prSet presAssocID="{D4E775C8-9187-4C37-8F43-4060500080A8}" presName="childText" presStyleLbl="conFgAcc1" presStyleIdx="1" presStyleCnt="6">
        <dgm:presLayoutVars>
          <dgm:bulletEnabled val="1"/>
        </dgm:presLayoutVars>
      </dgm:prSet>
      <dgm:spPr/>
    </dgm:pt>
    <dgm:pt modelId="{DA722282-6424-4560-A9AE-B008622A6B97}" type="pres">
      <dgm:prSet presAssocID="{74E65316-F8F7-493F-952F-1F45A70A628F}" presName="spaceBetweenRectangles" presStyleCnt="0"/>
      <dgm:spPr/>
    </dgm:pt>
    <dgm:pt modelId="{C8172E3D-4190-463D-B19C-B79CCC1F5AD4}" type="pres">
      <dgm:prSet presAssocID="{E1EEC8EE-3578-478B-ADB6-3DCF5C22282E}" presName="parentLin" presStyleCnt="0"/>
      <dgm:spPr/>
    </dgm:pt>
    <dgm:pt modelId="{7EFB4D00-113F-4E15-8837-666067FCA318}" type="pres">
      <dgm:prSet presAssocID="{E1EEC8EE-3578-478B-ADB6-3DCF5C22282E}" presName="parentLeftMargin" presStyleLbl="node1" presStyleIdx="1" presStyleCnt="6"/>
      <dgm:spPr/>
    </dgm:pt>
    <dgm:pt modelId="{43651BBF-9EE7-48EA-8627-AD07FDE3B982}" type="pres">
      <dgm:prSet presAssocID="{E1EEC8EE-3578-478B-ADB6-3DCF5C22282E}" presName="parentText" presStyleLbl="node1" presStyleIdx="2" presStyleCnt="6">
        <dgm:presLayoutVars>
          <dgm:chMax val="0"/>
          <dgm:bulletEnabled val="1"/>
        </dgm:presLayoutVars>
      </dgm:prSet>
      <dgm:spPr/>
    </dgm:pt>
    <dgm:pt modelId="{1999B0C3-4335-4741-854C-0C2340850B8A}" type="pres">
      <dgm:prSet presAssocID="{E1EEC8EE-3578-478B-ADB6-3DCF5C22282E}" presName="negativeSpace" presStyleCnt="0"/>
      <dgm:spPr/>
    </dgm:pt>
    <dgm:pt modelId="{64B78B4E-E2D0-4FFD-B79A-D06D162766F0}" type="pres">
      <dgm:prSet presAssocID="{E1EEC8EE-3578-478B-ADB6-3DCF5C22282E}" presName="childText" presStyleLbl="conFgAcc1" presStyleIdx="2" presStyleCnt="6">
        <dgm:presLayoutVars>
          <dgm:bulletEnabled val="1"/>
        </dgm:presLayoutVars>
      </dgm:prSet>
      <dgm:spPr/>
    </dgm:pt>
    <dgm:pt modelId="{801B09BE-C59C-4D50-B82A-E27A789A247B}" type="pres">
      <dgm:prSet presAssocID="{80F843F1-3440-4BCE-9ED3-DB8F144DDAAB}" presName="spaceBetweenRectangles" presStyleCnt="0"/>
      <dgm:spPr/>
    </dgm:pt>
    <dgm:pt modelId="{D82AB1F7-B622-42B1-8BA8-91933885C522}" type="pres">
      <dgm:prSet presAssocID="{415A3DFE-5DD4-4F82-8C25-20F588BBE0FC}" presName="parentLin" presStyleCnt="0"/>
      <dgm:spPr/>
    </dgm:pt>
    <dgm:pt modelId="{6BC19B1D-3F00-4196-86D5-E6BEAC474D12}" type="pres">
      <dgm:prSet presAssocID="{415A3DFE-5DD4-4F82-8C25-20F588BBE0FC}" presName="parentLeftMargin" presStyleLbl="node1" presStyleIdx="2" presStyleCnt="6"/>
      <dgm:spPr/>
    </dgm:pt>
    <dgm:pt modelId="{BD64DE92-E1D7-45EC-BE00-5EEAD2E5E936}" type="pres">
      <dgm:prSet presAssocID="{415A3DFE-5DD4-4F82-8C25-20F588BBE0FC}" presName="parentText" presStyleLbl="node1" presStyleIdx="3" presStyleCnt="6">
        <dgm:presLayoutVars>
          <dgm:chMax val="0"/>
          <dgm:bulletEnabled val="1"/>
        </dgm:presLayoutVars>
      </dgm:prSet>
      <dgm:spPr/>
    </dgm:pt>
    <dgm:pt modelId="{344A3BF6-F0C4-480B-A65C-12C56A00B0F5}" type="pres">
      <dgm:prSet presAssocID="{415A3DFE-5DD4-4F82-8C25-20F588BBE0FC}" presName="negativeSpace" presStyleCnt="0"/>
      <dgm:spPr/>
    </dgm:pt>
    <dgm:pt modelId="{F8824BA5-94A2-4806-A499-2A13A934E7EA}" type="pres">
      <dgm:prSet presAssocID="{415A3DFE-5DD4-4F82-8C25-20F588BBE0FC}" presName="childText" presStyleLbl="conFgAcc1" presStyleIdx="3" presStyleCnt="6">
        <dgm:presLayoutVars>
          <dgm:bulletEnabled val="1"/>
        </dgm:presLayoutVars>
      </dgm:prSet>
      <dgm:spPr/>
    </dgm:pt>
    <dgm:pt modelId="{EF502AE0-A267-47BF-9129-E5887345D6D4}" type="pres">
      <dgm:prSet presAssocID="{1EE10209-1205-49F6-BCB1-BCAA45900B0A}" presName="spaceBetweenRectangles" presStyleCnt="0"/>
      <dgm:spPr/>
    </dgm:pt>
    <dgm:pt modelId="{0C5644D7-A007-49EF-B46E-4C539A4FE962}" type="pres">
      <dgm:prSet presAssocID="{28AA41AF-328C-4DE5-8E42-1882A48D0F96}" presName="parentLin" presStyleCnt="0"/>
      <dgm:spPr/>
    </dgm:pt>
    <dgm:pt modelId="{C2C4ECE9-8A35-4248-8C38-A144EF2C9251}" type="pres">
      <dgm:prSet presAssocID="{28AA41AF-328C-4DE5-8E42-1882A48D0F96}" presName="parentLeftMargin" presStyleLbl="node1" presStyleIdx="3" presStyleCnt="6"/>
      <dgm:spPr/>
    </dgm:pt>
    <dgm:pt modelId="{933BF17D-F89C-437A-AA23-8BB49517A48B}" type="pres">
      <dgm:prSet presAssocID="{28AA41AF-328C-4DE5-8E42-1882A48D0F96}" presName="parentText" presStyleLbl="node1" presStyleIdx="4" presStyleCnt="6">
        <dgm:presLayoutVars>
          <dgm:chMax val="0"/>
          <dgm:bulletEnabled val="1"/>
        </dgm:presLayoutVars>
      </dgm:prSet>
      <dgm:spPr/>
    </dgm:pt>
    <dgm:pt modelId="{C72520D8-120C-4FA0-BFD3-7D1FBC58C7D3}" type="pres">
      <dgm:prSet presAssocID="{28AA41AF-328C-4DE5-8E42-1882A48D0F96}" presName="negativeSpace" presStyleCnt="0"/>
      <dgm:spPr/>
    </dgm:pt>
    <dgm:pt modelId="{02B063DB-6C51-4A0D-982C-D3FE625E6548}" type="pres">
      <dgm:prSet presAssocID="{28AA41AF-328C-4DE5-8E42-1882A48D0F96}" presName="childText" presStyleLbl="conFgAcc1" presStyleIdx="4" presStyleCnt="6">
        <dgm:presLayoutVars>
          <dgm:bulletEnabled val="1"/>
        </dgm:presLayoutVars>
      </dgm:prSet>
      <dgm:spPr/>
    </dgm:pt>
    <dgm:pt modelId="{B8D3036E-63C7-4E41-9414-C8D26C67940A}" type="pres">
      <dgm:prSet presAssocID="{643FCC53-48F7-42A8-88A1-DEE9E812C17A}" presName="spaceBetweenRectangles" presStyleCnt="0"/>
      <dgm:spPr/>
    </dgm:pt>
    <dgm:pt modelId="{FA8B9194-F1DF-44CF-A312-79EF7EAAE442}" type="pres">
      <dgm:prSet presAssocID="{A5746156-B6E3-4735-BFB2-6517D5CAA200}" presName="parentLin" presStyleCnt="0"/>
      <dgm:spPr/>
    </dgm:pt>
    <dgm:pt modelId="{D44D3A88-7192-44F6-8615-1782C10E960F}" type="pres">
      <dgm:prSet presAssocID="{A5746156-B6E3-4735-BFB2-6517D5CAA200}" presName="parentLeftMargin" presStyleLbl="node1" presStyleIdx="4" presStyleCnt="6"/>
      <dgm:spPr/>
    </dgm:pt>
    <dgm:pt modelId="{2879FB6E-D9C8-4C81-9C60-8F1A83DFDE75}" type="pres">
      <dgm:prSet presAssocID="{A5746156-B6E3-4735-BFB2-6517D5CAA200}" presName="parentText" presStyleLbl="node1" presStyleIdx="5" presStyleCnt="6">
        <dgm:presLayoutVars>
          <dgm:chMax val="0"/>
          <dgm:bulletEnabled val="1"/>
        </dgm:presLayoutVars>
      </dgm:prSet>
      <dgm:spPr/>
    </dgm:pt>
    <dgm:pt modelId="{2F4E8855-E664-49C2-B09E-63F055EF9D62}" type="pres">
      <dgm:prSet presAssocID="{A5746156-B6E3-4735-BFB2-6517D5CAA200}" presName="negativeSpace" presStyleCnt="0"/>
      <dgm:spPr/>
    </dgm:pt>
    <dgm:pt modelId="{EBE39B82-976C-406B-8555-DE1135B640CA}" type="pres">
      <dgm:prSet presAssocID="{A5746156-B6E3-4735-BFB2-6517D5CAA200}" presName="childText" presStyleLbl="conFgAcc1" presStyleIdx="5" presStyleCnt="6">
        <dgm:presLayoutVars>
          <dgm:bulletEnabled val="1"/>
        </dgm:presLayoutVars>
      </dgm:prSet>
      <dgm:spPr/>
    </dgm:pt>
  </dgm:ptLst>
  <dgm:cxnLst>
    <dgm:cxn modelId="{08F16007-D4DB-4054-A690-B19312BA95D3}" type="presOf" srcId="{CC275FF6-815A-4D2A-AADE-A6F0319A8A08}" destId="{97F6BEB4-5D7E-48D9-9CDF-9A34745F38E5}" srcOrd="0" destOrd="0" presId="urn:microsoft.com/office/officeart/2005/8/layout/list1"/>
    <dgm:cxn modelId="{AAF21F0B-0D51-4874-8A78-474DA52ACB4E}" srcId="{9D60926D-71D3-4034-A7B6-927D37B0F9B1}" destId="{28AA41AF-328C-4DE5-8E42-1882A48D0F96}" srcOrd="4" destOrd="0" parTransId="{FBE23065-5794-4270-B8F5-CBFDC0CB4D31}" sibTransId="{643FCC53-48F7-42A8-88A1-DEE9E812C17A}"/>
    <dgm:cxn modelId="{DF78A90D-E718-4560-B5A1-3DD8ABD1D6A3}" type="presOf" srcId="{77910D02-6051-4560-8175-9EBB90BB6E53}" destId="{02B063DB-6C51-4A0D-982C-D3FE625E6548}" srcOrd="0" destOrd="1" presId="urn:microsoft.com/office/officeart/2005/8/layout/list1"/>
    <dgm:cxn modelId="{EDAA040E-231A-438B-8B6D-BE6A218672CF}" srcId="{9D60926D-71D3-4034-A7B6-927D37B0F9B1}" destId="{A5746156-B6E3-4735-BFB2-6517D5CAA200}" srcOrd="5" destOrd="0" parTransId="{92AB2227-7A11-40C7-A686-D52B5B2773EE}" sibTransId="{B45BCA25-0EAC-4D3D-87F6-D05C96D3EFBE}"/>
    <dgm:cxn modelId="{01223C25-0EFC-4BFB-A453-3CC977CD61B6}" srcId="{9D60926D-71D3-4034-A7B6-927D37B0F9B1}" destId="{D4E775C8-9187-4C37-8F43-4060500080A8}" srcOrd="1" destOrd="0" parTransId="{7FDD51F0-8F81-4CD1-93D8-C3BF62FA3CFC}" sibTransId="{74E65316-F8F7-493F-952F-1F45A70A628F}"/>
    <dgm:cxn modelId="{F2856726-37F5-4357-A429-08BA53C28766}" srcId="{9D60926D-71D3-4034-A7B6-927D37B0F9B1}" destId="{415A3DFE-5DD4-4F82-8C25-20F588BBE0FC}" srcOrd="3" destOrd="0" parTransId="{F7FBF467-014C-482E-BC17-69B64BA33E1D}" sibTransId="{1EE10209-1205-49F6-BCB1-BCAA45900B0A}"/>
    <dgm:cxn modelId="{DE8F842A-B92A-46C5-915A-8D376120C2F0}" srcId="{E1EEC8EE-3578-478B-ADB6-3DCF5C22282E}" destId="{E162B1D1-60AD-467D-8047-768BF527AE1C}" srcOrd="0" destOrd="0" parTransId="{5219B32A-81A9-48DE-B1E6-62B3FE8AEDA7}" sibTransId="{5E1B93B7-9194-4F9A-B82A-311C26983B16}"/>
    <dgm:cxn modelId="{0C822939-F6A0-49D7-9628-FC854C44B2F8}" srcId="{861C25EA-5C95-453D-9AD0-7CDC3C5A4DA1}" destId="{CC275FF6-815A-4D2A-AADE-A6F0319A8A08}" srcOrd="0" destOrd="0" parTransId="{7D1C60E3-2991-44B3-ACAD-AD45E7CA55D8}" sibTransId="{36BB1920-EA54-4F1B-8571-8142D3B4934B}"/>
    <dgm:cxn modelId="{A7C17E3C-9E04-4CAF-872A-E7B91D9B8DE5}" type="presOf" srcId="{E81BC281-47E8-4F05-8781-FD46BCF0425D}" destId="{97F6BEB4-5D7E-48D9-9CDF-9A34745F38E5}" srcOrd="0" destOrd="1" presId="urn:microsoft.com/office/officeart/2005/8/layout/list1"/>
    <dgm:cxn modelId="{ED41D46A-40B4-4673-AAEE-A580928654D9}" srcId="{9D60926D-71D3-4034-A7B6-927D37B0F9B1}" destId="{861C25EA-5C95-453D-9AD0-7CDC3C5A4DA1}" srcOrd="0" destOrd="0" parTransId="{9B4E86D4-DD7B-4D24-9475-A7B8C0D78566}" sibTransId="{0A5D6682-84A1-48F4-B651-9199BDAF4C80}"/>
    <dgm:cxn modelId="{2BE69C6B-D941-4850-9F13-0DC6C8A485FA}" type="presOf" srcId="{9D60926D-71D3-4034-A7B6-927D37B0F9B1}" destId="{6D7B2CF5-E65F-47B1-9B53-C7510AEB1DD6}" srcOrd="0" destOrd="0" presId="urn:microsoft.com/office/officeart/2005/8/layout/list1"/>
    <dgm:cxn modelId="{241E8F4E-9522-4AB3-A2BE-CF89F18CE04A}" type="presOf" srcId="{861C25EA-5C95-453D-9AD0-7CDC3C5A4DA1}" destId="{8D811FA2-FCD7-49EE-810C-62BDA06F5BF6}" srcOrd="1" destOrd="0" presId="urn:microsoft.com/office/officeart/2005/8/layout/list1"/>
    <dgm:cxn modelId="{25B0C450-D023-4373-9F59-7623305D75F2}" srcId="{9D60926D-71D3-4034-A7B6-927D37B0F9B1}" destId="{E1EEC8EE-3578-478B-ADB6-3DCF5C22282E}" srcOrd="2" destOrd="0" parTransId="{190A5A4C-3E63-4C41-8EEE-2B42DB1A3EEE}" sibTransId="{80F843F1-3440-4BCE-9ED3-DB8F144DDAAB}"/>
    <dgm:cxn modelId="{C0FAC272-3D22-4B2F-98D4-EC9416C33610}" type="presOf" srcId="{E1EEC8EE-3578-478B-ADB6-3DCF5C22282E}" destId="{43651BBF-9EE7-48EA-8627-AD07FDE3B982}" srcOrd="1" destOrd="0" presId="urn:microsoft.com/office/officeart/2005/8/layout/list1"/>
    <dgm:cxn modelId="{05834678-477B-4F99-8C7D-ECAD4361596B}" type="presOf" srcId="{A5746156-B6E3-4735-BFB2-6517D5CAA200}" destId="{2879FB6E-D9C8-4C81-9C60-8F1A83DFDE75}" srcOrd="1" destOrd="0" presId="urn:microsoft.com/office/officeart/2005/8/layout/list1"/>
    <dgm:cxn modelId="{32A45378-99B0-4E0B-B220-B041F5B32750}" type="presOf" srcId="{D4E775C8-9187-4C37-8F43-4060500080A8}" destId="{13E49CD1-64C7-4386-8182-18081D844246}" srcOrd="1" destOrd="0" presId="urn:microsoft.com/office/officeart/2005/8/layout/list1"/>
    <dgm:cxn modelId="{403EFA7B-4E56-428C-8A06-62F524629EB9}" type="presOf" srcId="{28AA41AF-328C-4DE5-8E42-1882A48D0F96}" destId="{933BF17D-F89C-437A-AA23-8BB49517A48B}" srcOrd="1" destOrd="0" presId="urn:microsoft.com/office/officeart/2005/8/layout/list1"/>
    <dgm:cxn modelId="{2D163695-E855-4334-AD3E-7B69BF9B37EC}" srcId="{E1EEC8EE-3578-478B-ADB6-3DCF5C22282E}" destId="{A3487E1A-CB0B-46EC-8A4F-47C0233AA5C6}" srcOrd="1" destOrd="0" parTransId="{B1D89955-3B69-463C-A196-7FF357013795}" sibTransId="{69D312F0-35DC-42C0-B62C-FE195911819E}"/>
    <dgm:cxn modelId="{C10B3CA6-C00E-4004-A133-9B2C58A5641A}" srcId="{28AA41AF-328C-4DE5-8E42-1882A48D0F96}" destId="{2F47A47D-B63E-4F80-8B2D-68C05180A78D}" srcOrd="0" destOrd="0" parTransId="{3E2F93C7-68E0-4257-90F5-8C55DEFD7ED2}" sibTransId="{716576C2-B442-4ECC-8192-781618FBD01D}"/>
    <dgm:cxn modelId="{A51FF2B3-7C06-437D-AA2E-76B65A94EBEC}" type="presOf" srcId="{E1EEC8EE-3578-478B-ADB6-3DCF5C22282E}" destId="{7EFB4D00-113F-4E15-8837-666067FCA318}" srcOrd="0" destOrd="0" presId="urn:microsoft.com/office/officeart/2005/8/layout/list1"/>
    <dgm:cxn modelId="{421D74B4-DEF3-463F-AE4B-23818D1D45F5}" type="presOf" srcId="{2F47A47D-B63E-4F80-8B2D-68C05180A78D}" destId="{02B063DB-6C51-4A0D-982C-D3FE625E6548}" srcOrd="0" destOrd="0" presId="urn:microsoft.com/office/officeart/2005/8/layout/list1"/>
    <dgm:cxn modelId="{2332D6B4-0FE1-47D6-B351-650CB03831FD}" srcId="{28AA41AF-328C-4DE5-8E42-1882A48D0F96}" destId="{77910D02-6051-4560-8175-9EBB90BB6E53}" srcOrd="1" destOrd="0" parTransId="{1D2FD2F2-6B42-40D7-A794-618E723B35C5}" sibTransId="{6AB715ED-9C7C-4C74-A3FD-5084EE9E8D59}"/>
    <dgm:cxn modelId="{69B13CBE-6A71-45A0-9623-DB393F16D16E}" type="presOf" srcId="{415A3DFE-5DD4-4F82-8C25-20F588BBE0FC}" destId="{6BC19B1D-3F00-4196-86D5-E6BEAC474D12}" srcOrd="0" destOrd="0" presId="urn:microsoft.com/office/officeart/2005/8/layout/list1"/>
    <dgm:cxn modelId="{38C889D2-49BF-4EB7-B763-ECD0F56A27A2}" type="presOf" srcId="{861C25EA-5C95-453D-9AD0-7CDC3C5A4DA1}" destId="{CAFEDE0F-347B-476A-8581-B8150B713745}" srcOrd="0" destOrd="0" presId="urn:microsoft.com/office/officeart/2005/8/layout/list1"/>
    <dgm:cxn modelId="{D20917D4-D631-48A7-B754-681A2C57D070}" type="presOf" srcId="{D4E775C8-9187-4C37-8F43-4060500080A8}" destId="{759A699C-6F3F-4B0A-9B8C-B17B4FD930BE}" srcOrd="0" destOrd="0" presId="urn:microsoft.com/office/officeart/2005/8/layout/list1"/>
    <dgm:cxn modelId="{5CDA56D4-B3B6-4856-B305-6A643198B31F}" type="presOf" srcId="{28AA41AF-328C-4DE5-8E42-1882A48D0F96}" destId="{C2C4ECE9-8A35-4248-8C38-A144EF2C9251}" srcOrd="0" destOrd="0" presId="urn:microsoft.com/office/officeart/2005/8/layout/list1"/>
    <dgm:cxn modelId="{8F406BDA-06EA-4808-9FE0-82FDD823175F}" type="presOf" srcId="{415A3DFE-5DD4-4F82-8C25-20F588BBE0FC}" destId="{BD64DE92-E1D7-45EC-BE00-5EEAD2E5E936}" srcOrd="1" destOrd="0" presId="urn:microsoft.com/office/officeart/2005/8/layout/list1"/>
    <dgm:cxn modelId="{1EB7A7E6-77CE-4E5D-8098-6C0487D753DD}" type="presOf" srcId="{A5746156-B6E3-4735-BFB2-6517D5CAA200}" destId="{D44D3A88-7192-44F6-8615-1782C10E960F}" srcOrd="0" destOrd="0" presId="urn:microsoft.com/office/officeart/2005/8/layout/list1"/>
    <dgm:cxn modelId="{E8356CF4-8B3C-47EF-A188-6D571A05800B}" srcId="{861C25EA-5C95-453D-9AD0-7CDC3C5A4DA1}" destId="{E81BC281-47E8-4F05-8781-FD46BCF0425D}" srcOrd="1" destOrd="0" parTransId="{E69792B5-0EB1-4A6F-BA23-7CB28209345F}" sibTransId="{70ECADB1-FB63-44FC-A046-962EA5D96F8C}"/>
    <dgm:cxn modelId="{8367B7F7-7B6E-4621-8D9D-A415E0744D39}" type="presOf" srcId="{E162B1D1-60AD-467D-8047-768BF527AE1C}" destId="{64B78B4E-E2D0-4FFD-B79A-D06D162766F0}" srcOrd="0" destOrd="0" presId="urn:microsoft.com/office/officeart/2005/8/layout/list1"/>
    <dgm:cxn modelId="{3BAB01FF-14C6-430E-A064-9C9B7F553A47}" type="presOf" srcId="{A3487E1A-CB0B-46EC-8A4F-47C0233AA5C6}" destId="{64B78B4E-E2D0-4FFD-B79A-D06D162766F0}" srcOrd="0" destOrd="1" presId="urn:microsoft.com/office/officeart/2005/8/layout/list1"/>
    <dgm:cxn modelId="{322F7F6D-A1D9-43DC-A1D7-7C2F4206F0BD}" type="presParOf" srcId="{6D7B2CF5-E65F-47B1-9B53-C7510AEB1DD6}" destId="{F3E7A087-8329-4871-B22B-7207D89B9118}" srcOrd="0" destOrd="0" presId="urn:microsoft.com/office/officeart/2005/8/layout/list1"/>
    <dgm:cxn modelId="{B8008532-8FE6-4240-8393-EA276D47FDA4}" type="presParOf" srcId="{F3E7A087-8329-4871-B22B-7207D89B9118}" destId="{CAFEDE0F-347B-476A-8581-B8150B713745}" srcOrd="0" destOrd="0" presId="urn:microsoft.com/office/officeart/2005/8/layout/list1"/>
    <dgm:cxn modelId="{98B9F4B6-7E2B-4C86-81EC-603033CCEFFC}" type="presParOf" srcId="{F3E7A087-8329-4871-B22B-7207D89B9118}" destId="{8D811FA2-FCD7-49EE-810C-62BDA06F5BF6}" srcOrd="1" destOrd="0" presId="urn:microsoft.com/office/officeart/2005/8/layout/list1"/>
    <dgm:cxn modelId="{0E0DA74E-CC09-4F5A-9E66-E939BC6440C3}" type="presParOf" srcId="{6D7B2CF5-E65F-47B1-9B53-C7510AEB1DD6}" destId="{4135A9B7-D242-43D9-9E5C-8903D261B124}" srcOrd="1" destOrd="0" presId="urn:microsoft.com/office/officeart/2005/8/layout/list1"/>
    <dgm:cxn modelId="{B493BB89-3446-433D-B7FE-A2C2532FFBD5}" type="presParOf" srcId="{6D7B2CF5-E65F-47B1-9B53-C7510AEB1DD6}" destId="{97F6BEB4-5D7E-48D9-9CDF-9A34745F38E5}" srcOrd="2" destOrd="0" presId="urn:microsoft.com/office/officeart/2005/8/layout/list1"/>
    <dgm:cxn modelId="{A690995C-24DD-4CFC-9228-CF3BE68FB59C}" type="presParOf" srcId="{6D7B2CF5-E65F-47B1-9B53-C7510AEB1DD6}" destId="{518DA98C-8395-42F5-805A-A028B7A46B84}" srcOrd="3" destOrd="0" presId="urn:microsoft.com/office/officeart/2005/8/layout/list1"/>
    <dgm:cxn modelId="{3066AE2D-141F-450B-8870-89177EDD990E}" type="presParOf" srcId="{6D7B2CF5-E65F-47B1-9B53-C7510AEB1DD6}" destId="{59FB92F3-9233-4755-B271-900A18A64D1C}" srcOrd="4" destOrd="0" presId="urn:microsoft.com/office/officeart/2005/8/layout/list1"/>
    <dgm:cxn modelId="{ED47190C-4205-4894-A80B-4AB0A84D5A21}" type="presParOf" srcId="{59FB92F3-9233-4755-B271-900A18A64D1C}" destId="{759A699C-6F3F-4B0A-9B8C-B17B4FD930BE}" srcOrd="0" destOrd="0" presId="urn:microsoft.com/office/officeart/2005/8/layout/list1"/>
    <dgm:cxn modelId="{4F862403-EED6-4A2C-9981-6095E06B1F04}" type="presParOf" srcId="{59FB92F3-9233-4755-B271-900A18A64D1C}" destId="{13E49CD1-64C7-4386-8182-18081D844246}" srcOrd="1" destOrd="0" presId="urn:microsoft.com/office/officeart/2005/8/layout/list1"/>
    <dgm:cxn modelId="{68956C24-A811-43FB-A058-592238DB9241}" type="presParOf" srcId="{6D7B2CF5-E65F-47B1-9B53-C7510AEB1DD6}" destId="{F13BA251-3C87-49EC-ADB3-F0FDFF147BF2}" srcOrd="5" destOrd="0" presId="urn:microsoft.com/office/officeart/2005/8/layout/list1"/>
    <dgm:cxn modelId="{CB159AE3-23DF-4B63-85E5-95F69D62CCC8}" type="presParOf" srcId="{6D7B2CF5-E65F-47B1-9B53-C7510AEB1DD6}" destId="{0A967E2C-BD95-49A8-903E-8D310256694C}" srcOrd="6" destOrd="0" presId="urn:microsoft.com/office/officeart/2005/8/layout/list1"/>
    <dgm:cxn modelId="{04F4593A-F1D3-4598-AB09-7A13E349395A}" type="presParOf" srcId="{6D7B2CF5-E65F-47B1-9B53-C7510AEB1DD6}" destId="{DA722282-6424-4560-A9AE-B008622A6B97}" srcOrd="7" destOrd="0" presId="urn:microsoft.com/office/officeart/2005/8/layout/list1"/>
    <dgm:cxn modelId="{43752116-C696-456C-B253-4B15ED610248}" type="presParOf" srcId="{6D7B2CF5-E65F-47B1-9B53-C7510AEB1DD6}" destId="{C8172E3D-4190-463D-B19C-B79CCC1F5AD4}" srcOrd="8" destOrd="0" presId="urn:microsoft.com/office/officeart/2005/8/layout/list1"/>
    <dgm:cxn modelId="{3F6D4FAB-8C45-43AB-8435-06B04207C335}" type="presParOf" srcId="{C8172E3D-4190-463D-B19C-B79CCC1F5AD4}" destId="{7EFB4D00-113F-4E15-8837-666067FCA318}" srcOrd="0" destOrd="0" presId="urn:microsoft.com/office/officeart/2005/8/layout/list1"/>
    <dgm:cxn modelId="{D7CFD534-A722-499E-92B3-9F011E398309}" type="presParOf" srcId="{C8172E3D-4190-463D-B19C-B79CCC1F5AD4}" destId="{43651BBF-9EE7-48EA-8627-AD07FDE3B982}" srcOrd="1" destOrd="0" presId="urn:microsoft.com/office/officeart/2005/8/layout/list1"/>
    <dgm:cxn modelId="{F1038A51-B82E-447A-ACA8-FA0B8F4D191E}" type="presParOf" srcId="{6D7B2CF5-E65F-47B1-9B53-C7510AEB1DD6}" destId="{1999B0C3-4335-4741-854C-0C2340850B8A}" srcOrd="9" destOrd="0" presId="urn:microsoft.com/office/officeart/2005/8/layout/list1"/>
    <dgm:cxn modelId="{7AB9D4A1-FEA2-458E-BB11-F9DDB003FE63}" type="presParOf" srcId="{6D7B2CF5-E65F-47B1-9B53-C7510AEB1DD6}" destId="{64B78B4E-E2D0-4FFD-B79A-D06D162766F0}" srcOrd="10" destOrd="0" presId="urn:microsoft.com/office/officeart/2005/8/layout/list1"/>
    <dgm:cxn modelId="{229C1D27-44A5-454F-9634-E05F8F9B9B7C}" type="presParOf" srcId="{6D7B2CF5-E65F-47B1-9B53-C7510AEB1DD6}" destId="{801B09BE-C59C-4D50-B82A-E27A789A247B}" srcOrd="11" destOrd="0" presId="urn:microsoft.com/office/officeart/2005/8/layout/list1"/>
    <dgm:cxn modelId="{2CB42A5F-6DFE-416F-A62F-8F393DF10406}" type="presParOf" srcId="{6D7B2CF5-E65F-47B1-9B53-C7510AEB1DD6}" destId="{D82AB1F7-B622-42B1-8BA8-91933885C522}" srcOrd="12" destOrd="0" presId="urn:microsoft.com/office/officeart/2005/8/layout/list1"/>
    <dgm:cxn modelId="{0BF95D00-146F-4916-87FC-AB6552D44125}" type="presParOf" srcId="{D82AB1F7-B622-42B1-8BA8-91933885C522}" destId="{6BC19B1D-3F00-4196-86D5-E6BEAC474D12}" srcOrd="0" destOrd="0" presId="urn:microsoft.com/office/officeart/2005/8/layout/list1"/>
    <dgm:cxn modelId="{67FF32B4-388C-41DF-A98A-68EB651F24EB}" type="presParOf" srcId="{D82AB1F7-B622-42B1-8BA8-91933885C522}" destId="{BD64DE92-E1D7-45EC-BE00-5EEAD2E5E936}" srcOrd="1" destOrd="0" presId="urn:microsoft.com/office/officeart/2005/8/layout/list1"/>
    <dgm:cxn modelId="{8A6943AE-1E19-4D55-ADA3-560DC85F9FCF}" type="presParOf" srcId="{6D7B2CF5-E65F-47B1-9B53-C7510AEB1DD6}" destId="{344A3BF6-F0C4-480B-A65C-12C56A00B0F5}" srcOrd="13" destOrd="0" presId="urn:microsoft.com/office/officeart/2005/8/layout/list1"/>
    <dgm:cxn modelId="{22625F3B-93E3-4C11-9912-79EC73D032C3}" type="presParOf" srcId="{6D7B2CF5-E65F-47B1-9B53-C7510AEB1DD6}" destId="{F8824BA5-94A2-4806-A499-2A13A934E7EA}" srcOrd="14" destOrd="0" presId="urn:microsoft.com/office/officeart/2005/8/layout/list1"/>
    <dgm:cxn modelId="{7F463839-8B3F-4EB1-8E37-6EA9D4FA8326}" type="presParOf" srcId="{6D7B2CF5-E65F-47B1-9B53-C7510AEB1DD6}" destId="{EF502AE0-A267-47BF-9129-E5887345D6D4}" srcOrd="15" destOrd="0" presId="urn:microsoft.com/office/officeart/2005/8/layout/list1"/>
    <dgm:cxn modelId="{8524A853-4ABC-4898-BE5A-4BD910DF093E}" type="presParOf" srcId="{6D7B2CF5-E65F-47B1-9B53-C7510AEB1DD6}" destId="{0C5644D7-A007-49EF-B46E-4C539A4FE962}" srcOrd="16" destOrd="0" presId="urn:microsoft.com/office/officeart/2005/8/layout/list1"/>
    <dgm:cxn modelId="{A412231A-5185-4B37-9148-E61EC4B6C405}" type="presParOf" srcId="{0C5644D7-A007-49EF-B46E-4C539A4FE962}" destId="{C2C4ECE9-8A35-4248-8C38-A144EF2C9251}" srcOrd="0" destOrd="0" presId="urn:microsoft.com/office/officeart/2005/8/layout/list1"/>
    <dgm:cxn modelId="{F13AE59F-C9E0-40C2-B72B-B1DFD822C755}" type="presParOf" srcId="{0C5644D7-A007-49EF-B46E-4C539A4FE962}" destId="{933BF17D-F89C-437A-AA23-8BB49517A48B}" srcOrd="1" destOrd="0" presId="urn:microsoft.com/office/officeart/2005/8/layout/list1"/>
    <dgm:cxn modelId="{83F6807C-F148-4EB8-87F5-02EAA87BABFE}" type="presParOf" srcId="{6D7B2CF5-E65F-47B1-9B53-C7510AEB1DD6}" destId="{C72520D8-120C-4FA0-BFD3-7D1FBC58C7D3}" srcOrd="17" destOrd="0" presId="urn:microsoft.com/office/officeart/2005/8/layout/list1"/>
    <dgm:cxn modelId="{6C994F9E-4FE1-486E-BE8E-1B39BE7F8B8A}" type="presParOf" srcId="{6D7B2CF5-E65F-47B1-9B53-C7510AEB1DD6}" destId="{02B063DB-6C51-4A0D-982C-D3FE625E6548}" srcOrd="18" destOrd="0" presId="urn:microsoft.com/office/officeart/2005/8/layout/list1"/>
    <dgm:cxn modelId="{2D9FB652-442E-4355-9F05-999E117776EB}" type="presParOf" srcId="{6D7B2CF5-E65F-47B1-9B53-C7510AEB1DD6}" destId="{B8D3036E-63C7-4E41-9414-C8D26C67940A}" srcOrd="19" destOrd="0" presId="urn:microsoft.com/office/officeart/2005/8/layout/list1"/>
    <dgm:cxn modelId="{54AC07CD-7458-4AA4-BB86-7A65FF0AFB3D}" type="presParOf" srcId="{6D7B2CF5-E65F-47B1-9B53-C7510AEB1DD6}" destId="{FA8B9194-F1DF-44CF-A312-79EF7EAAE442}" srcOrd="20" destOrd="0" presId="urn:microsoft.com/office/officeart/2005/8/layout/list1"/>
    <dgm:cxn modelId="{99EAC93F-DF11-4BDB-8055-43675224FCB2}" type="presParOf" srcId="{FA8B9194-F1DF-44CF-A312-79EF7EAAE442}" destId="{D44D3A88-7192-44F6-8615-1782C10E960F}" srcOrd="0" destOrd="0" presId="urn:microsoft.com/office/officeart/2005/8/layout/list1"/>
    <dgm:cxn modelId="{E7A29E30-EAB1-4502-A319-C389B727D71E}" type="presParOf" srcId="{FA8B9194-F1DF-44CF-A312-79EF7EAAE442}" destId="{2879FB6E-D9C8-4C81-9C60-8F1A83DFDE75}" srcOrd="1" destOrd="0" presId="urn:microsoft.com/office/officeart/2005/8/layout/list1"/>
    <dgm:cxn modelId="{E7C0125F-0F6F-42D0-B516-2C3A7FDBCF7D}" type="presParOf" srcId="{6D7B2CF5-E65F-47B1-9B53-C7510AEB1DD6}" destId="{2F4E8855-E664-49C2-B09E-63F055EF9D62}" srcOrd="21" destOrd="0" presId="urn:microsoft.com/office/officeart/2005/8/layout/list1"/>
    <dgm:cxn modelId="{2165AE6E-190D-4B1D-B865-80E6840C183A}" type="presParOf" srcId="{6D7B2CF5-E65F-47B1-9B53-C7510AEB1DD6}" destId="{EBE39B82-976C-406B-8555-DE1135B640CA}" srcOrd="2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F6BEB4-5D7E-48D9-9CDF-9A34745F38E5}">
      <dsp:nvSpPr>
        <dsp:cNvPr id="0" name=""/>
        <dsp:cNvSpPr/>
      </dsp:nvSpPr>
      <dsp:spPr>
        <a:xfrm>
          <a:off x="0" y="222887"/>
          <a:ext cx="6254724" cy="874125"/>
        </a:xfrm>
        <a:prstGeom prst="rect">
          <a:avLst/>
        </a:prstGeom>
        <a:solidFill>
          <a:schemeClr val="lt1">
            <a:alpha val="90000"/>
            <a:hueOff val="0"/>
            <a:satOff val="0"/>
            <a:lumOff val="0"/>
            <a:alphaOff val="0"/>
          </a:schemeClr>
        </a:solidFill>
        <a:ln w="127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85436" tIns="312420" rIns="485436"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Caching</a:t>
          </a:r>
        </a:p>
        <a:p>
          <a:pPr marL="114300" lvl="1" indent="-114300" algn="l" defTabSz="666750">
            <a:lnSpc>
              <a:spcPct val="90000"/>
            </a:lnSpc>
            <a:spcBef>
              <a:spcPct val="0"/>
            </a:spcBef>
            <a:spcAft>
              <a:spcPct val="15000"/>
            </a:spcAft>
            <a:buChar char="•"/>
          </a:pPr>
          <a:r>
            <a:rPr lang="en-US" sz="1500" kern="1200" dirty="0"/>
            <a:t>Redis</a:t>
          </a:r>
        </a:p>
      </dsp:txBody>
      <dsp:txXfrm>
        <a:off x="0" y="222887"/>
        <a:ext cx="6254724" cy="874125"/>
      </dsp:txXfrm>
    </dsp:sp>
    <dsp:sp modelId="{8D811FA2-FCD7-49EE-810C-62BDA06F5BF6}">
      <dsp:nvSpPr>
        <dsp:cNvPr id="0" name=""/>
        <dsp:cNvSpPr/>
      </dsp:nvSpPr>
      <dsp:spPr>
        <a:xfrm>
          <a:off x="312736" y="1487"/>
          <a:ext cx="4378306" cy="442800"/>
        </a:xfrm>
        <a:prstGeom prst="roundRect">
          <a:avLst/>
        </a:prstGeom>
        <a:solidFill>
          <a:schemeClr val="accent1">
            <a:shade val="80000"/>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5490" tIns="0" rIns="165490" bIns="0" numCol="1" spcCol="1270" anchor="ctr" anchorCtr="0">
          <a:noAutofit/>
        </a:bodyPr>
        <a:lstStyle/>
        <a:p>
          <a:pPr marL="0" lvl="0" indent="0" algn="l" defTabSz="666750">
            <a:lnSpc>
              <a:spcPct val="90000"/>
            </a:lnSpc>
            <a:spcBef>
              <a:spcPct val="0"/>
            </a:spcBef>
            <a:spcAft>
              <a:spcPct val="35000"/>
            </a:spcAft>
            <a:buNone/>
          </a:pPr>
          <a:r>
            <a:rPr lang="en-US" sz="1500" kern="1200" dirty="0"/>
            <a:t>Definitions</a:t>
          </a:r>
        </a:p>
      </dsp:txBody>
      <dsp:txXfrm>
        <a:off x="334352" y="23103"/>
        <a:ext cx="4335074" cy="399568"/>
      </dsp:txXfrm>
    </dsp:sp>
    <dsp:sp modelId="{0A967E2C-BD95-49A8-903E-8D310256694C}">
      <dsp:nvSpPr>
        <dsp:cNvPr id="0" name=""/>
        <dsp:cNvSpPr/>
      </dsp:nvSpPr>
      <dsp:spPr>
        <a:xfrm>
          <a:off x="0" y="1399412"/>
          <a:ext cx="6254724" cy="378000"/>
        </a:xfrm>
        <a:prstGeom prst="rect">
          <a:avLst/>
        </a:prstGeom>
        <a:solidFill>
          <a:schemeClr val="lt1">
            <a:alpha val="90000"/>
            <a:hueOff val="0"/>
            <a:satOff val="0"/>
            <a:lumOff val="0"/>
            <a:alphaOff val="0"/>
          </a:schemeClr>
        </a:solidFill>
        <a:ln w="12700" cap="flat" cmpd="sng" algn="ctr">
          <a:solidFill>
            <a:schemeClr val="accent1">
              <a:shade val="80000"/>
              <a:hueOff val="158396"/>
              <a:satOff val="-10506"/>
              <a:lumOff val="7329"/>
              <a:alphaOff val="0"/>
            </a:schemeClr>
          </a:solidFill>
          <a:prstDash val="solid"/>
        </a:ln>
        <a:effectLst/>
      </dsp:spPr>
      <dsp:style>
        <a:lnRef idx="2">
          <a:scrgbClr r="0" g="0" b="0"/>
        </a:lnRef>
        <a:fillRef idx="1">
          <a:scrgbClr r="0" g="0" b="0"/>
        </a:fillRef>
        <a:effectRef idx="0">
          <a:scrgbClr r="0" g="0" b="0"/>
        </a:effectRef>
        <a:fontRef idx="minor"/>
      </dsp:style>
    </dsp:sp>
    <dsp:sp modelId="{13E49CD1-64C7-4386-8182-18081D844246}">
      <dsp:nvSpPr>
        <dsp:cNvPr id="0" name=""/>
        <dsp:cNvSpPr/>
      </dsp:nvSpPr>
      <dsp:spPr>
        <a:xfrm>
          <a:off x="312736" y="1178012"/>
          <a:ext cx="4378306" cy="442800"/>
        </a:xfrm>
        <a:prstGeom prst="roundRect">
          <a:avLst/>
        </a:prstGeom>
        <a:solidFill>
          <a:schemeClr val="accent1">
            <a:shade val="80000"/>
            <a:hueOff val="158396"/>
            <a:satOff val="-10506"/>
            <a:lumOff val="7329"/>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5490" tIns="0" rIns="165490" bIns="0" numCol="1" spcCol="1270" anchor="ctr" anchorCtr="0">
          <a:noAutofit/>
        </a:bodyPr>
        <a:lstStyle/>
        <a:p>
          <a:pPr marL="0" lvl="0" indent="0" algn="l" defTabSz="666750">
            <a:lnSpc>
              <a:spcPct val="90000"/>
            </a:lnSpc>
            <a:spcBef>
              <a:spcPct val="0"/>
            </a:spcBef>
            <a:spcAft>
              <a:spcPct val="35000"/>
            </a:spcAft>
            <a:buNone/>
          </a:pPr>
          <a:r>
            <a:rPr lang="en-US" sz="1500" kern="1200" dirty="0"/>
            <a:t>Why Use Caching</a:t>
          </a:r>
        </a:p>
      </dsp:txBody>
      <dsp:txXfrm>
        <a:off x="334352" y="1199628"/>
        <a:ext cx="4335074" cy="399568"/>
      </dsp:txXfrm>
    </dsp:sp>
    <dsp:sp modelId="{64B78B4E-E2D0-4FFD-B79A-D06D162766F0}">
      <dsp:nvSpPr>
        <dsp:cNvPr id="0" name=""/>
        <dsp:cNvSpPr/>
      </dsp:nvSpPr>
      <dsp:spPr>
        <a:xfrm>
          <a:off x="0" y="2079812"/>
          <a:ext cx="6254724" cy="874125"/>
        </a:xfrm>
        <a:prstGeom prst="rect">
          <a:avLst/>
        </a:prstGeom>
        <a:solidFill>
          <a:schemeClr val="lt1">
            <a:alpha val="90000"/>
            <a:hueOff val="0"/>
            <a:satOff val="0"/>
            <a:lumOff val="0"/>
            <a:alphaOff val="0"/>
          </a:schemeClr>
        </a:solidFill>
        <a:ln w="12700" cap="flat" cmpd="sng" algn="ctr">
          <a:solidFill>
            <a:schemeClr val="accent1">
              <a:shade val="80000"/>
              <a:hueOff val="316792"/>
              <a:satOff val="-21012"/>
              <a:lumOff val="1465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85436" tIns="312420" rIns="485436"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err="1"/>
            <a:t>StackExchange.Redis</a:t>
          </a:r>
          <a:endParaRPr lang="en-US" sz="1500" kern="1200" dirty="0"/>
        </a:p>
        <a:p>
          <a:pPr marL="114300" lvl="1" indent="-114300" algn="l" defTabSz="666750">
            <a:lnSpc>
              <a:spcPct val="90000"/>
            </a:lnSpc>
            <a:spcBef>
              <a:spcPct val="0"/>
            </a:spcBef>
            <a:spcAft>
              <a:spcPct val="15000"/>
            </a:spcAft>
            <a:buChar char="•"/>
          </a:pPr>
          <a:r>
            <a:rPr lang="en-US" sz="1500" kern="1200" dirty="0" err="1"/>
            <a:t>ServiceStack.Redis</a:t>
          </a:r>
          <a:endParaRPr lang="en-US" sz="1500" kern="1200" dirty="0"/>
        </a:p>
      </dsp:txBody>
      <dsp:txXfrm>
        <a:off x="0" y="2079812"/>
        <a:ext cx="6254724" cy="874125"/>
      </dsp:txXfrm>
    </dsp:sp>
    <dsp:sp modelId="{43651BBF-9EE7-48EA-8627-AD07FDE3B982}">
      <dsp:nvSpPr>
        <dsp:cNvPr id="0" name=""/>
        <dsp:cNvSpPr/>
      </dsp:nvSpPr>
      <dsp:spPr>
        <a:xfrm>
          <a:off x="312736" y="1858412"/>
          <a:ext cx="4378306" cy="442800"/>
        </a:xfrm>
        <a:prstGeom prst="roundRect">
          <a:avLst/>
        </a:prstGeom>
        <a:solidFill>
          <a:schemeClr val="accent1">
            <a:shade val="80000"/>
            <a:hueOff val="316792"/>
            <a:satOff val="-21012"/>
            <a:lumOff val="14659"/>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5490" tIns="0" rIns="165490" bIns="0" numCol="1" spcCol="1270" anchor="ctr" anchorCtr="0">
          <a:noAutofit/>
        </a:bodyPr>
        <a:lstStyle/>
        <a:p>
          <a:pPr marL="0" lvl="0" indent="0" algn="l" defTabSz="666750">
            <a:lnSpc>
              <a:spcPct val="90000"/>
            </a:lnSpc>
            <a:spcBef>
              <a:spcPct val="0"/>
            </a:spcBef>
            <a:spcAft>
              <a:spcPct val="35000"/>
            </a:spcAft>
            <a:buNone/>
          </a:pPr>
          <a:r>
            <a:rPr lang="en-US" sz="1500" kern="1200" dirty="0"/>
            <a:t>Getting Started in ASP.NET Core</a:t>
          </a:r>
        </a:p>
      </dsp:txBody>
      <dsp:txXfrm>
        <a:off x="334352" y="1880028"/>
        <a:ext cx="4335074" cy="399568"/>
      </dsp:txXfrm>
    </dsp:sp>
    <dsp:sp modelId="{F8824BA5-94A2-4806-A499-2A13A934E7EA}">
      <dsp:nvSpPr>
        <dsp:cNvPr id="0" name=""/>
        <dsp:cNvSpPr/>
      </dsp:nvSpPr>
      <dsp:spPr>
        <a:xfrm>
          <a:off x="0" y="3256337"/>
          <a:ext cx="6254724" cy="378000"/>
        </a:xfrm>
        <a:prstGeom prst="rect">
          <a:avLst/>
        </a:prstGeom>
        <a:solidFill>
          <a:schemeClr val="lt1">
            <a:alpha val="90000"/>
            <a:hueOff val="0"/>
            <a:satOff val="0"/>
            <a:lumOff val="0"/>
            <a:alphaOff val="0"/>
          </a:schemeClr>
        </a:solidFill>
        <a:ln w="12700" cap="flat" cmpd="sng" algn="ctr">
          <a:solidFill>
            <a:schemeClr val="accent1">
              <a:shade val="80000"/>
              <a:hueOff val="475188"/>
              <a:satOff val="-31518"/>
              <a:lumOff val="21988"/>
              <a:alphaOff val="0"/>
            </a:schemeClr>
          </a:solidFill>
          <a:prstDash val="solid"/>
        </a:ln>
        <a:effectLst/>
      </dsp:spPr>
      <dsp:style>
        <a:lnRef idx="2">
          <a:scrgbClr r="0" g="0" b="0"/>
        </a:lnRef>
        <a:fillRef idx="1">
          <a:scrgbClr r="0" g="0" b="0"/>
        </a:fillRef>
        <a:effectRef idx="0">
          <a:scrgbClr r="0" g="0" b="0"/>
        </a:effectRef>
        <a:fontRef idx="minor"/>
      </dsp:style>
    </dsp:sp>
    <dsp:sp modelId="{BD64DE92-E1D7-45EC-BE00-5EEAD2E5E936}">
      <dsp:nvSpPr>
        <dsp:cNvPr id="0" name=""/>
        <dsp:cNvSpPr/>
      </dsp:nvSpPr>
      <dsp:spPr>
        <a:xfrm>
          <a:off x="312736" y="3034937"/>
          <a:ext cx="4378306" cy="442800"/>
        </a:xfrm>
        <a:prstGeom prst="roundRect">
          <a:avLst/>
        </a:prstGeom>
        <a:solidFill>
          <a:schemeClr val="accent1">
            <a:shade val="80000"/>
            <a:hueOff val="475188"/>
            <a:satOff val="-31518"/>
            <a:lumOff val="21988"/>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5490" tIns="0" rIns="165490" bIns="0" numCol="1" spcCol="1270" anchor="ctr" anchorCtr="0">
          <a:noAutofit/>
        </a:bodyPr>
        <a:lstStyle/>
        <a:p>
          <a:pPr marL="0" lvl="0" indent="0" algn="l" defTabSz="666750">
            <a:lnSpc>
              <a:spcPct val="90000"/>
            </a:lnSpc>
            <a:spcBef>
              <a:spcPct val="0"/>
            </a:spcBef>
            <a:spcAft>
              <a:spcPct val="35000"/>
            </a:spcAft>
            <a:buNone/>
          </a:pPr>
          <a:r>
            <a:rPr lang="en-US" sz="1500" kern="1200" dirty="0"/>
            <a:t>The Redis Command Line Interface</a:t>
          </a:r>
        </a:p>
      </dsp:txBody>
      <dsp:txXfrm>
        <a:off x="334352" y="3056553"/>
        <a:ext cx="4335074" cy="399568"/>
      </dsp:txXfrm>
    </dsp:sp>
    <dsp:sp modelId="{02B063DB-6C51-4A0D-982C-D3FE625E6548}">
      <dsp:nvSpPr>
        <dsp:cNvPr id="0" name=""/>
        <dsp:cNvSpPr/>
      </dsp:nvSpPr>
      <dsp:spPr>
        <a:xfrm>
          <a:off x="0" y="3936737"/>
          <a:ext cx="6254724" cy="874125"/>
        </a:xfrm>
        <a:prstGeom prst="rect">
          <a:avLst/>
        </a:prstGeom>
        <a:solidFill>
          <a:schemeClr val="lt1">
            <a:alpha val="90000"/>
            <a:hueOff val="0"/>
            <a:satOff val="0"/>
            <a:lumOff val="0"/>
            <a:alphaOff val="0"/>
          </a:schemeClr>
        </a:solidFill>
        <a:ln w="12700" cap="flat" cmpd="sng" algn="ctr">
          <a:solidFill>
            <a:schemeClr val="accent1">
              <a:shade val="80000"/>
              <a:hueOff val="633584"/>
              <a:satOff val="-42024"/>
              <a:lumOff val="2931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85436" tIns="312420" rIns="485436"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err="1"/>
            <a:t>ConnectionMultiplexer</a:t>
          </a:r>
          <a:endParaRPr lang="en-US" sz="1500" kern="1200" dirty="0"/>
        </a:p>
        <a:p>
          <a:pPr marL="114300" lvl="1" indent="-114300" algn="l" defTabSz="666750">
            <a:lnSpc>
              <a:spcPct val="90000"/>
            </a:lnSpc>
            <a:spcBef>
              <a:spcPct val="0"/>
            </a:spcBef>
            <a:spcAft>
              <a:spcPct val="15000"/>
            </a:spcAft>
            <a:buChar char="•"/>
          </a:pPr>
          <a:r>
            <a:rPr lang="en-US" sz="1500" kern="1200" dirty="0" err="1"/>
            <a:t>IDistributedCache</a:t>
          </a:r>
          <a:endParaRPr lang="en-US" sz="1500" kern="1200" dirty="0"/>
        </a:p>
      </dsp:txBody>
      <dsp:txXfrm>
        <a:off x="0" y="3936737"/>
        <a:ext cx="6254724" cy="874125"/>
      </dsp:txXfrm>
    </dsp:sp>
    <dsp:sp modelId="{933BF17D-F89C-437A-AA23-8BB49517A48B}">
      <dsp:nvSpPr>
        <dsp:cNvPr id="0" name=""/>
        <dsp:cNvSpPr/>
      </dsp:nvSpPr>
      <dsp:spPr>
        <a:xfrm>
          <a:off x="312736" y="3715337"/>
          <a:ext cx="4378306" cy="442800"/>
        </a:xfrm>
        <a:prstGeom prst="roundRect">
          <a:avLst/>
        </a:prstGeom>
        <a:solidFill>
          <a:schemeClr val="accent1">
            <a:shade val="80000"/>
            <a:hueOff val="633584"/>
            <a:satOff val="-42024"/>
            <a:lumOff val="29318"/>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5490" tIns="0" rIns="165490" bIns="0" numCol="1" spcCol="1270" anchor="ctr" anchorCtr="0">
          <a:noAutofit/>
        </a:bodyPr>
        <a:lstStyle/>
        <a:p>
          <a:pPr marL="0" lvl="0" indent="0" algn="l" defTabSz="666750">
            <a:lnSpc>
              <a:spcPct val="90000"/>
            </a:lnSpc>
            <a:spcBef>
              <a:spcPct val="0"/>
            </a:spcBef>
            <a:spcAft>
              <a:spcPct val="35000"/>
            </a:spcAft>
            <a:buNone/>
          </a:pPr>
          <a:r>
            <a:rPr lang="en-US" sz="1500" kern="1200" dirty="0"/>
            <a:t>ASP.NET Core Redis Demo</a:t>
          </a:r>
        </a:p>
      </dsp:txBody>
      <dsp:txXfrm>
        <a:off x="334352" y="3736953"/>
        <a:ext cx="4335074" cy="399568"/>
      </dsp:txXfrm>
    </dsp:sp>
    <dsp:sp modelId="{EBE39B82-976C-406B-8555-DE1135B640CA}">
      <dsp:nvSpPr>
        <dsp:cNvPr id="0" name=""/>
        <dsp:cNvSpPr/>
      </dsp:nvSpPr>
      <dsp:spPr>
        <a:xfrm>
          <a:off x="0" y="5113262"/>
          <a:ext cx="6254724" cy="378000"/>
        </a:xfrm>
        <a:prstGeom prst="rect">
          <a:avLst/>
        </a:prstGeom>
        <a:solidFill>
          <a:schemeClr val="lt1">
            <a:alpha val="90000"/>
            <a:hueOff val="0"/>
            <a:satOff val="0"/>
            <a:lumOff val="0"/>
            <a:alphaOff val="0"/>
          </a:schemeClr>
        </a:solidFill>
        <a:ln w="12700" cap="flat" cmpd="sng" algn="ctr">
          <a:solidFill>
            <a:schemeClr val="accent1">
              <a:shade val="80000"/>
              <a:hueOff val="791981"/>
              <a:satOff val="-52530"/>
              <a:lumOff val="36647"/>
              <a:alphaOff val="0"/>
            </a:schemeClr>
          </a:solidFill>
          <a:prstDash val="solid"/>
        </a:ln>
        <a:effectLst/>
      </dsp:spPr>
      <dsp:style>
        <a:lnRef idx="2">
          <a:scrgbClr r="0" g="0" b="0"/>
        </a:lnRef>
        <a:fillRef idx="1">
          <a:scrgbClr r="0" g="0" b="0"/>
        </a:fillRef>
        <a:effectRef idx="0">
          <a:scrgbClr r="0" g="0" b="0"/>
        </a:effectRef>
        <a:fontRef idx="minor"/>
      </dsp:style>
    </dsp:sp>
    <dsp:sp modelId="{2879FB6E-D9C8-4C81-9C60-8F1A83DFDE75}">
      <dsp:nvSpPr>
        <dsp:cNvPr id="0" name=""/>
        <dsp:cNvSpPr/>
      </dsp:nvSpPr>
      <dsp:spPr>
        <a:xfrm>
          <a:off x="312736" y="4891862"/>
          <a:ext cx="4378306" cy="442800"/>
        </a:xfrm>
        <a:prstGeom prst="roundRect">
          <a:avLst/>
        </a:prstGeom>
        <a:solidFill>
          <a:schemeClr val="accent1">
            <a:shade val="80000"/>
            <a:hueOff val="791981"/>
            <a:satOff val="-52530"/>
            <a:lumOff val="36647"/>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5490" tIns="0" rIns="165490" bIns="0" numCol="1" spcCol="1270" anchor="ctr" anchorCtr="0">
          <a:noAutofit/>
        </a:bodyPr>
        <a:lstStyle/>
        <a:p>
          <a:pPr marL="0" lvl="0" indent="0" algn="l" defTabSz="666750">
            <a:lnSpc>
              <a:spcPct val="90000"/>
            </a:lnSpc>
            <a:spcBef>
              <a:spcPct val="0"/>
            </a:spcBef>
            <a:spcAft>
              <a:spcPct val="35000"/>
            </a:spcAft>
            <a:buNone/>
          </a:pPr>
          <a:r>
            <a:rPr lang="en-US" sz="1500" kern="1200" dirty="0"/>
            <a:t>Common Mistakes</a:t>
          </a:r>
        </a:p>
      </dsp:txBody>
      <dsp:txXfrm>
        <a:off x="334352" y="4913478"/>
        <a:ext cx="4335074" cy="3995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F6BEB4-5D7E-48D9-9CDF-9A34745F38E5}">
      <dsp:nvSpPr>
        <dsp:cNvPr id="0" name=""/>
        <dsp:cNvSpPr/>
      </dsp:nvSpPr>
      <dsp:spPr>
        <a:xfrm>
          <a:off x="0" y="222887"/>
          <a:ext cx="6254724" cy="874125"/>
        </a:xfrm>
        <a:prstGeom prst="rect">
          <a:avLst/>
        </a:prstGeom>
        <a:solidFill>
          <a:schemeClr val="lt1">
            <a:alpha val="90000"/>
            <a:hueOff val="0"/>
            <a:satOff val="0"/>
            <a:lumOff val="0"/>
            <a:alphaOff val="0"/>
          </a:schemeClr>
        </a:solidFill>
        <a:ln w="127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85436" tIns="312420" rIns="485436"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Caching</a:t>
          </a:r>
        </a:p>
        <a:p>
          <a:pPr marL="114300" lvl="1" indent="-114300" algn="l" defTabSz="666750">
            <a:lnSpc>
              <a:spcPct val="90000"/>
            </a:lnSpc>
            <a:spcBef>
              <a:spcPct val="0"/>
            </a:spcBef>
            <a:spcAft>
              <a:spcPct val="15000"/>
            </a:spcAft>
            <a:buChar char="•"/>
          </a:pPr>
          <a:r>
            <a:rPr lang="en-US" sz="1500" kern="1200" dirty="0"/>
            <a:t>Redis</a:t>
          </a:r>
        </a:p>
      </dsp:txBody>
      <dsp:txXfrm>
        <a:off x="0" y="222887"/>
        <a:ext cx="6254724" cy="874125"/>
      </dsp:txXfrm>
    </dsp:sp>
    <dsp:sp modelId="{8D811FA2-FCD7-49EE-810C-62BDA06F5BF6}">
      <dsp:nvSpPr>
        <dsp:cNvPr id="0" name=""/>
        <dsp:cNvSpPr/>
      </dsp:nvSpPr>
      <dsp:spPr>
        <a:xfrm>
          <a:off x="312736" y="1487"/>
          <a:ext cx="4378306" cy="442800"/>
        </a:xfrm>
        <a:prstGeom prst="roundRect">
          <a:avLst/>
        </a:prstGeom>
        <a:solidFill>
          <a:schemeClr val="accent1">
            <a:shade val="80000"/>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5490" tIns="0" rIns="165490" bIns="0" numCol="1" spcCol="1270" anchor="ctr" anchorCtr="0">
          <a:noAutofit/>
        </a:bodyPr>
        <a:lstStyle/>
        <a:p>
          <a:pPr marL="0" lvl="0" indent="0" algn="l" defTabSz="666750">
            <a:lnSpc>
              <a:spcPct val="90000"/>
            </a:lnSpc>
            <a:spcBef>
              <a:spcPct val="0"/>
            </a:spcBef>
            <a:spcAft>
              <a:spcPct val="35000"/>
            </a:spcAft>
            <a:buNone/>
          </a:pPr>
          <a:r>
            <a:rPr lang="en-US" sz="1500" kern="1200" dirty="0"/>
            <a:t>Definitions</a:t>
          </a:r>
        </a:p>
      </dsp:txBody>
      <dsp:txXfrm>
        <a:off x="334352" y="23103"/>
        <a:ext cx="4335074" cy="399568"/>
      </dsp:txXfrm>
    </dsp:sp>
    <dsp:sp modelId="{0A967E2C-BD95-49A8-903E-8D310256694C}">
      <dsp:nvSpPr>
        <dsp:cNvPr id="0" name=""/>
        <dsp:cNvSpPr/>
      </dsp:nvSpPr>
      <dsp:spPr>
        <a:xfrm>
          <a:off x="0" y="1399412"/>
          <a:ext cx="6254724" cy="378000"/>
        </a:xfrm>
        <a:prstGeom prst="rect">
          <a:avLst/>
        </a:prstGeom>
        <a:solidFill>
          <a:schemeClr val="lt1">
            <a:alpha val="90000"/>
            <a:hueOff val="0"/>
            <a:satOff val="0"/>
            <a:lumOff val="0"/>
            <a:alphaOff val="0"/>
          </a:schemeClr>
        </a:solidFill>
        <a:ln w="12700" cap="flat" cmpd="sng" algn="ctr">
          <a:solidFill>
            <a:schemeClr val="accent1">
              <a:shade val="80000"/>
              <a:hueOff val="158396"/>
              <a:satOff val="-10506"/>
              <a:lumOff val="7329"/>
              <a:alphaOff val="0"/>
            </a:schemeClr>
          </a:solidFill>
          <a:prstDash val="solid"/>
        </a:ln>
        <a:effectLst/>
      </dsp:spPr>
      <dsp:style>
        <a:lnRef idx="2">
          <a:scrgbClr r="0" g="0" b="0"/>
        </a:lnRef>
        <a:fillRef idx="1">
          <a:scrgbClr r="0" g="0" b="0"/>
        </a:fillRef>
        <a:effectRef idx="0">
          <a:scrgbClr r="0" g="0" b="0"/>
        </a:effectRef>
        <a:fontRef idx="minor"/>
      </dsp:style>
    </dsp:sp>
    <dsp:sp modelId="{13E49CD1-64C7-4386-8182-18081D844246}">
      <dsp:nvSpPr>
        <dsp:cNvPr id="0" name=""/>
        <dsp:cNvSpPr/>
      </dsp:nvSpPr>
      <dsp:spPr>
        <a:xfrm>
          <a:off x="312736" y="1178012"/>
          <a:ext cx="4378306" cy="442800"/>
        </a:xfrm>
        <a:prstGeom prst="roundRect">
          <a:avLst/>
        </a:prstGeom>
        <a:solidFill>
          <a:schemeClr val="accent1">
            <a:shade val="80000"/>
            <a:hueOff val="158396"/>
            <a:satOff val="-10506"/>
            <a:lumOff val="7329"/>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5490" tIns="0" rIns="165490" bIns="0" numCol="1" spcCol="1270" anchor="ctr" anchorCtr="0">
          <a:noAutofit/>
        </a:bodyPr>
        <a:lstStyle/>
        <a:p>
          <a:pPr marL="0" lvl="0" indent="0" algn="l" defTabSz="666750">
            <a:lnSpc>
              <a:spcPct val="90000"/>
            </a:lnSpc>
            <a:spcBef>
              <a:spcPct val="0"/>
            </a:spcBef>
            <a:spcAft>
              <a:spcPct val="35000"/>
            </a:spcAft>
            <a:buNone/>
          </a:pPr>
          <a:r>
            <a:rPr lang="en-US" sz="1500" kern="1200" dirty="0"/>
            <a:t>Why Use Caching</a:t>
          </a:r>
        </a:p>
      </dsp:txBody>
      <dsp:txXfrm>
        <a:off x="334352" y="1199628"/>
        <a:ext cx="4335074" cy="399568"/>
      </dsp:txXfrm>
    </dsp:sp>
    <dsp:sp modelId="{64B78B4E-E2D0-4FFD-B79A-D06D162766F0}">
      <dsp:nvSpPr>
        <dsp:cNvPr id="0" name=""/>
        <dsp:cNvSpPr/>
      </dsp:nvSpPr>
      <dsp:spPr>
        <a:xfrm>
          <a:off x="0" y="2079812"/>
          <a:ext cx="6254724" cy="874125"/>
        </a:xfrm>
        <a:prstGeom prst="rect">
          <a:avLst/>
        </a:prstGeom>
        <a:solidFill>
          <a:schemeClr val="lt1">
            <a:alpha val="90000"/>
            <a:hueOff val="0"/>
            <a:satOff val="0"/>
            <a:lumOff val="0"/>
            <a:alphaOff val="0"/>
          </a:schemeClr>
        </a:solidFill>
        <a:ln w="12700" cap="flat" cmpd="sng" algn="ctr">
          <a:solidFill>
            <a:schemeClr val="accent1">
              <a:shade val="80000"/>
              <a:hueOff val="316792"/>
              <a:satOff val="-21012"/>
              <a:lumOff val="1465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85436" tIns="312420" rIns="485436"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err="1"/>
            <a:t>StackExchange.Redis</a:t>
          </a:r>
          <a:endParaRPr lang="en-US" sz="1500" kern="1200" dirty="0"/>
        </a:p>
        <a:p>
          <a:pPr marL="114300" lvl="1" indent="-114300" algn="l" defTabSz="666750">
            <a:lnSpc>
              <a:spcPct val="90000"/>
            </a:lnSpc>
            <a:spcBef>
              <a:spcPct val="0"/>
            </a:spcBef>
            <a:spcAft>
              <a:spcPct val="15000"/>
            </a:spcAft>
            <a:buChar char="•"/>
          </a:pPr>
          <a:r>
            <a:rPr lang="en-US" sz="1500" kern="1200" dirty="0" err="1"/>
            <a:t>ServiceStack.Redis</a:t>
          </a:r>
          <a:endParaRPr lang="en-US" sz="1500" kern="1200" dirty="0"/>
        </a:p>
      </dsp:txBody>
      <dsp:txXfrm>
        <a:off x="0" y="2079812"/>
        <a:ext cx="6254724" cy="874125"/>
      </dsp:txXfrm>
    </dsp:sp>
    <dsp:sp modelId="{43651BBF-9EE7-48EA-8627-AD07FDE3B982}">
      <dsp:nvSpPr>
        <dsp:cNvPr id="0" name=""/>
        <dsp:cNvSpPr/>
      </dsp:nvSpPr>
      <dsp:spPr>
        <a:xfrm>
          <a:off x="312736" y="1858412"/>
          <a:ext cx="4378306" cy="442800"/>
        </a:xfrm>
        <a:prstGeom prst="roundRect">
          <a:avLst/>
        </a:prstGeom>
        <a:solidFill>
          <a:schemeClr val="accent1">
            <a:shade val="80000"/>
            <a:hueOff val="316792"/>
            <a:satOff val="-21012"/>
            <a:lumOff val="14659"/>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5490" tIns="0" rIns="165490" bIns="0" numCol="1" spcCol="1270" anchor="ctr" anchorCtr="0">
          <a:noAutofit/>
        </a:bodyPr>
        <a:lstStyle/>
        <a:p>
          <a:pPr marL="0" lvl="0" indent="0" algn="l" defTabSz="666750">
            <a:lnSpc>
              <a:spcPct val="90000"/>
            </a:lnSpc>
            <a:spcBef>
              <a:spcPct val="0"/>
            </a:spcBef>
            <a:spcAft>
              <a:spcPct val="35000"/>
            </a:spcAft>
            <a:buNone/>
          </a:pPr>
          <a:r>
            <a:rPr lang="en-US" sz="1500" kern="1200" dirty="0"/>
            <a:t>Getting Started in ASP.NET Core</a:t>
          </a:r>
        </a:p>
      </dsp:txBody>
      <dsp:txXfrm>
        <a:off x="334352" y="1880028"/>
        <a:ext cx="4335074" cy="399568"/>
      </dsp:txXfrm>
    </dsp:sp>
    <dsp:sp modelId="{F8824BA5-94A2-4806-A499-2A13A934E7EA}">
      <dsp:nvSpPr>
        <dsp:cNvPr id="0" name=""/>
        <dsp:cNvSpPr/>
      </dsp:nvSpPr>
      <dsp:spPr>
        <a:xfrm>
          <a:off x="0" y="3256337"/>
          <a:ext cx="6254724" cy="378000"/>
        </a:xfrm>
        <a:prstGeom prst="rect">
          <a:avLst/>
        </a:prstGeom>
        <a:solidFill>
          <a:schemeClr val="lt1">
            <a:alpha val="90000"/>
            <a:hueOff val="0"/>
            <a:satOff val="0"/>
            <a:lumOff val="0"/>
            <a:alphaOff val="0"/>
          </a:schemeClr>
        </a:solidFill>
        <a:ln w="12700" cap="flat" cmpd="sng" algn="ctr">
          <a:solidFill>
            <a:schemeClr val="accent1">
              <a:shade val="80000"/>
              <a:hueOff val="475188"/>
              <a:satOff val="-31518"/>
              <a:lumOff val="21988"/>
              <a:alphaOff val="0"/>
            </a:schemeClr>
          </a:solidFill>
          <a:prstDash val="solid"/>
        </a:ln>
        <a:effectLst/>
      </dsp:spPr>
      <dsp:style>
        <a:lnRef idx="2">
          <a:scrgbClr r="0" g="0" b="0"/>
        </a:lnRef>
        <a:fillRef idx="1">
          <a:scrgbClr r="0" g="0" b="0"/>
        </a:fillRef>
        <a:effectRef idx="0">
          <a:scrgbClr r="0" g="0" b="0"/>
        </a:effectRef>
        <a:fontRef idx="minor"/>
      </dsp:style>
    </dsp:sp>
    <dsp:sp modelId="{BD64DE92-E1D7-45EC-BE00-5EEAD2E5E936}">
      <dsp:nvSpPr>
        <dsp:cNvPr id="0" name=""/>
        <dsp:cNvSpPr/>
      </dsp:nvSpPr>
      <dsp:spPr>
        <a:xfrm>
          <a:off x="312736" y="3034937"/>
          <a:ext cx="4378306" cy="442800"/>
        </a:xfrm>
        <a:prstGeom prst="roundRect">
          <a:avLst/>
        </a:prstGeom>
        <a:solidFill>
          <a:schemeClr val="accent1">
            <a:shade val="80000"/>
            <a:hueOff val="475188"/>
            <a:satOff val="-31518"/>
            <a:lumOff val="21988"/>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5490" tIns="0" rIns="165490" bIns="0" numCol="1" spcCol="1270" anchor="ctr" anchorCtr="0">
          <a:noAutofit/>
        </a:bodyPr>
        <a:lstStyle/>
        <a:p>
          <a:pPr marL="0" lvl="0" indent="0" algn="l" defTabSz="666750">
            <a:lnSpc>
              <a:spcPct val="90000"/>
            </a:lnSpc>
            <a:spcBef>
              <a:spcPct val="0"/>
            </a:spcBef>
            <a:spcAft>
              <a:spcPct val="35000"/>
            </a:spcAft>
            <a:buNone/>
          </a:pPr>
          <a:r>
            <a:rPr lang="en-US" sz="1500" kern="1200" dirty="0"/>
            <a:t>The Redis Command Line Interface</a:t>
          </a:r>
        </a:p>
      </dsp:txBody>
      <dsp:txXfrm>
        <a:off x="334352" y="3056553"/>
        <a:ext cx="4335074" cy="399568"/>
      </dsp:txXfrm>
    </dsp:sp>
    <dsp:sp modelId="{02B063DB-6C51-4A0D-982C-D3FE625E6548}">
      <dsp:nvSpPr>
        <dsp:cNvPr id="0" name=""/>
        <dsp:cNvSpPr/>
      </dsp:nvSpPr>
      <dsp:spPr>
        <a:xfrm>
          <a:off x="0" y="3936737"/>
          <a:ext cx="6254724" cy="874125"/>
        </a:xfrm>
        <a:prstGeom prst="rect">
          <a:avLst/>
        </a:prstGeom>
        <a:solidFill>
          <a:schemeClr val="lt1">
            <a:alpha val="90000"/>
            <a:hueOff val="0"/>
            <a:satOff val="0"/>
            <a:lumOff val="0"/>
            <a:alphaOff val="0"/>
          </a:schemeClr>
        </a:solidFill>
        <a:ln w="12700" cap="flat" cmpd="sng" algn="ctr">
          <a:solidFill>
            <a:schemeClr val="accent1">
              <a:shade val="80000"/>
              <a:hueOff val="633584"/>
              <a:satOff val="-42024"/>
              <a:lumOff val="2931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85436" tIns="312420" rIns="485436"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err="1"/>
            <a:t>ConnectionMultiplexer</a:t>
          </a:r>
          <a:endParaRPr lang="en-US" sz="1500" kern="1200" dirty="0"/>
        </a:p>
        <a:p>
          <a:pPr marL="114300" lvl="1" indent="-114300" algn="l" defTabSz="666750">
            <a:lnSpc>
              <a:spcPct val="90000"/>
            </a:lnSpc>
            <a:spcBef>
              <a:spcPct val="0"/>
            </a:spcBef>
            <a:spcAft>
              <a:spcPct val="15000"/>
            </a:spcAft>
            <a:buChar char="•"/>
          </a:pPr>
          <a:r>
            <a:rPr lang="en-US" sz="1500" kern="1200" dirty="0" err="1"/>
            <a:t>IDistributedCache</a:t>
          </a:r>
          <a:endParaRPr lang="en-US" sz="1500" kern="1200" dirty="0"/>
        </a:p>
      </dsp:txBody>
      <dsp:txXfrm>
        <a:off x="0" y="3936737"/>
        <a:ext cx="6254724" cy="874125"/>
      </dsp:txXfrm>
    </dsp:sp>
    <dsp:sp modelId="{933BF17D-F89C-437A-AA23-8BB49517A48B}">
      <dsp:nvSpPr>
        <dsp:cNvPr id="0" name=""/>
        <dsp:cNvSpPr/>
      </dsp:nvSpPr>
      <dsp:spPr>
        <a:xfrm>
          <a:off x="312736" y="3715337"/>
          <a:ext cx="4378306" cy="442800"/>
        </a:xfrm>
        <a:prstGeom prst="roundRect">
          <a:avLst/>
        </a:prstGeom>
        <a:solidFill>
          <a:schemeClr val="accent1">
            <a:shade val="80000"/>
            <a:hueOff val="633584"/>
            <a:satOff val="-42024"/>
            <a:lumOff val="29318"/>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5490" tIns="0" rIns="165490" bIns="0" numCol="1" spcCol="1270" anchor="ctr" anchorCtr="0">
          <a:noAutofit/>
        </a:bodyPr>
        <a:lstStyle/>
        <a:p>
          <a:pPr marL="0" lvl="0" indent="0" algn="l" defTabSz="666750">
            <a:lnSpc>
              <a:spcPct val="90000"/>
            </a:lnSpc>
            <a:spcBef>
              <a:spcPct val="0"/>
            </a:spcBef>
            <a:spcAft>
              <a:spcPct val="35000"/>
            </a:spcAft>
            <a:buNone/>
          </a:pPr>
          <a:r>
            <a:rPr lang="en-US" sz="1500" kern="1200" dirty="0"/>
            <a:t>ASP.NET Core Redis Demo</a:t>
          </a:r>
        </a:p>
      </dsp:txBody>
      <dsp:txXfrm>
        <a:off x="334352" y="3736953"/>
        <a:ext cx="4335074" cy="399568"/>
      </dsp:txXfrm>
    </dsp:sp>
    <dsp:sp modelId="{EBE39B82-976C-406B-8555-DE1135B640CA}">
      <dsp:nvSpPr>
        <dsp:cNvPr id="0" name=""/>
        <dsp:cNvSpPr/>
      </dsp:nvSpPr>
      <dsp:spPr>
        <a:xfrm>
          <a:off x="0" y="5113262"/>
          <a:ext cx="6254724" cy="378000"/>
        </a:xfrm>
        <a:prstGeom prst="rect">
          <a:avLst/>
        </a:prstGeom>
        <a:solidFill>
          <a:schemeClr val="lt1">
            <a:alpha val="90000"/>
            <a:hueOff val="0"/>
            <a:satOff val="0"/>
            <a:lumOff val="0"/>
            <a:alphaOff val="0"/>
          </a:schemeClr>
        </a:solidFill>
        <a:ln w="12700" cap="flat" cmpd="sng" algn="ctr">
          <a:solidFill>
            <a:schemeClr val="accent1">
              <a:shade val="80000"/>
              <a:hueOff val="791981"/>
              <a:satOff val="-52530"/>
              <a:lumOff val="36647"/>
              <a:alphaOff val="0"/>
            </a:schemeClr>
          </a:solidFill>
          <a:prstDash val="solid"/>
        </a:ln>
        <a:effectLst/>
      </dsp:spPr>
      <dsp:style>
        <a:lnRef idx="2">
          <a:scrgbClr r="0" g="0" b="0"/>
        </a:lnRef>
        <a:fillRef idx="1">
          <a:scrgbClr r="0" g="0" b="0"/>
        </a:fillRef>
        <a:effectRef idx="0">
          <a:scrgbClr r="0" g="0" b="0"/>
        </a:effectRef>
        <a:fontRef idx="minor"/>
      </dsp:style>
    </dsp:sp>
    <dsp:sp modelId="{2879FB6E-D9C8-4C81-9C60-8F1A83DFDE75}">
      <dsp:nvSpPr>
        <dsp:cNvPr id="0" name=""/>
        <dsp:cNvSpPr/>
      </dsp:nvSpPr>
      <dsp:spPr>
        <a:xfrm>
          <a:off x="312736" y="4891862"/>
          <a:ext cx="4378306" cy="442800"/>
        </a:xfrm>
        <a:prstGeom prst="roundRect">
          <a:avLst/>
        </a:prstGeom>
        <a:solidFill>
          <a:schemeClr val="accent1">
            <a:shade val="80000"/>
            <a:hueOff val="791981"/>
            <a:satOff val="-52530"/>
            <a:lumOff val="36647"/>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5490" tIns="0" rIns="165490" bIns="0" numCol="1" spcCol="1270" anchor="ctr" anchorCtr="0">
          <a:noAutofit/>
        </a:bodyPr>
        <a:lstStyle/>
        <a:p>
          <a:pPr marL="0" lvl="0" indent="0" algn="l" defTabSz="666750">
            <a:lnSpc>
              <a:spcPct val="90000"/>
            </a:lnSpc>
            <a:spcBef>
              <a:spcPct val="0"/>
            </a:spcBef>
            <a:spcAft>
              <a:spcPct val="35000"/>
            </a:spcAft>
            <a:buNone/>
          </a:pPr>
          <a:r>
            <a:rPr lang="en-US" sz="1500" kern="1200" dirty="0"/>
            <a:t>Common Mistakes</a:t>
          </a:r>
        </a:p>
      </dsp:txBody>
      <dsp:txXfrm>
        <a:off x="334352" y="4913478"/>
        <a:ext cx="4335074" cy="39956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svg>
</file>

<file path=ppt/media/image3.png>
</file>

<file path=ppt/media/image4.jpeg>
</file>

<file path=ppt/media/image5.png>
</file>

<file path=ppt/media/image6.pn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18B0EE-4D36-4F22-9622-021322CFFE3A}" type="datetimeFigureOut">
              <a:rPr lang="en-US" smtClean="0"/>
              <a:t>8/19/2022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FD6E22-9A40-4B73-8B1F-06CEEFE4CFDF}" type="slidenum">
              <a:rPr lang="en-US" smtClean="0"/>
              <a:t>‹#›</a:t>
            </a:fld>
            <a:endParaRPr lang="en-US"/>
          </a:p>
        </p:txBody>
      </p:sp>
    </p:spTree>
    <p:extLst>
      <p:ext uri="{BB962C8B-B14F-4D97-AF65-F5344CB8AC3E}">
        <p14:creationId xmlns:p14="http://schemas.microsoft.com/office/powerpoint/2010/main" val="1889959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4FD6E22-9A40-4B73-8B1F-06CEEFE4CFDF}" type="slidenum">
              <a:rPr lang="en-US" smtClean="0"/>
              <a:t>1</a:t>
            </a:fld>
            <a:endParaRPr lang="en-US"/>
          </a:p>
        </p:txBody>
      </p:sp>
    </p:spTree>
    <p:extLst>
      <p:ext uri="{BB962C8B-B14F-4D97-AF65-F5344CB8AC3E}">
        <p14:creationId xmlns:p14="http://schemas.microsoft.com/office/powerpoint/2010/main" val="36511800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Caching can’t improve performance if it’s not faster than the alternative, so it has to be fast, which usually means in-memory somewhere</a:t>
            </a:r>
          </a:p>
          <a:p>
            <a:r>
              <a:rPr lang="en-US" dirty="0"/>
              <a:t>Trade off, to be fast it has to be in-memory, but to be in-memory limits how much can be stored</a:t>
            </a:r>
          </a:p>
        </p:txBody>
      </p:sp>
      <p:sp>
        <p:nvSpPr>
          <p:cNvPr id="4" name="Slide Number Placeholder 3"/>
          <p:cNvSpPr>
            <a:spLocks noGrp="1"/>
          </p:cNvSpPr>
          <p:nvPr>
            <p:ph type="sldNum" sz="quarter" idx="5"/>
          </p:nvPr>
        </p:nvSpPr>
        <p:spPr/>
        <p:txBody>
          <a:bodyPr/>
          <a:lstStyle/>
          <a:p>
            <a:fld id="{44FD6E22-9A40-4B73-8B1F-06CEEFE4CFDF}" type="slidenum">
              <a:rPr lang="en-US" smtClean="0"/>
              <a:t>14</a:t>
            </a:fld>
            <a:endParaRPr lang="en-US"/>
          </a:p>
        </p:txBody>
      </p:sp>
    </p:spTree>
    <p:extLst>
      <p:ext uri="{BB962C8B-B14F-4D97-AF65-F5344CB8AC3E}">
        <p14:creationId xmlns:p14="http://schemas.microsoft.com/office/powerpoint/2010/main" val="5863494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the cache is far from the application, especially if it’s connected over a slow connection, it won’t be able to improve performance</a:t>
            </a:r>
          </a:p>
        </p:txBody>
      </p:sp>
      <p:sp>
        <p:nvSpPr>
          <p:cNvPr id="4" name="Slide Number Placeholder 3"/>
          <p:cNvSpPr>
            <a:spLocks noGrp="1"/>
          </p:cNvSpPr>
          <p:nvPr>
            <p:ph type="sldNum" sz="quarter" idx="5"/>
          </p:nvPr>
        </p:nvSpPr>
        <p:spPr/>
        <p:txBody>
          <a:bodyPr/>
          <a:lstStyle/>
          <a:p>
            <a:fld id="{44FD6E22-9A40-4B73-8B1F-06CEEFE4CFDF}" type="slidenum">
              <a:rPr lang="en-US" smtClean="0"/>
              <a:t>15</a:t>
            </a:fld>
            <a:endParaRPr lang="en-US"/>
          </a:p>
        </p:txBody>
      </p:sp>
    </p:spTree>
    <p:extLst>
      <p:ext uri="{BB962C8B-B14F-4D97-AF65-F5344CB8AC3E}">
        <p14:creationId xmlns:p14="http://schemas.microsoft.com/office/powerpoint/2010/main" val="13162172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 this information with a grain of salt</a:t>
            </a:r>
          </a:p>
          <a:p>
            <a:r>
              <a:rPr lang="en-US" dirty="0"/>
              <a:t>This is from Redis Enterprise, which is obviously trying to convince you to buy Enterprise</a:t>
            </a:r>
          </a:p>
          <a:p>
            <a:endParaRPr lang="en-US" dirty="0"/>
          </a:p>
          <a:p>
            <a:r>
              <a:rPr lang="en-US" b="1" dirty="0"/>
              <a:t>Me: Use Enterprise if you need support, and if you need to support complex clustering scenarios</a:t>
            </a:r>
          </a:p>
        </p:txBody>
      </p:sp>
      <p:sp>
        <p:nvSpPr>
          <p:cNvPr id="4" name="Slide Number Placeholder 3"/>
          <p:cNvSpPr>
            <a:spLocks noGrp="1"/>
          </p:cNvSpPr>
          <p:nvPr>
            <p:ph type="sldNum" sz="quarter" idx="5"/>
          </p:nvPr>
        </p:nvSpPr>
        <p:spPr/>
        <p:txBody>
          <a:bodyPr/>
          <a:lstStyle/>
          <a:p>
            <a:fld id="{44FD6E22-9A40-4B73-8B1F-06CEEFE4CFDF}" type="slidenum">
              <a:rPr lang="en-US" smtClean="0"/>
              <a:t>21</a:t>
            </a:fld>
            <a:endParaRPr lang="en-US"/>
          </a:p>
        </p:txBody>
      </p:sp>
    </p:spTree>
    <p:extLst>
      <p:ext uri="{BB962C8B-B14F-4D97-AF65-F5344CB8AC3E}">
        <p14:creationId xmlns:p14="http://schemas.microsoft.com/office/powerpoint/2010/main" val="11087334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keys *</a:t>
            </a:r>
          </a:p>
          <a:p>
            <a:r>
              <a:rPr lang="en-US" dirty="0"/>
              <a:t>set key value</a:t>
            </a:r>
          </a:p>
          <a:p>
            <a:r>
              <a:rPr lang="en-US" dirty="0"/>
              <a:t>get key</a:t>
            </a:r>
          </a:p>
          <a:p>
            <a:r>
              <a:rPr lang="en-US" dirty="0"/>
              <a:t>del key</a:t>
            </a:r>
          </a:p>
          <a:p>
            <a:r>
              <a:rPr lang="en-US" dirty="0" err="1"/>
              <a:t>flushall</a:t>
            </a:r>
            <a:endParaRPr lang="en-US" dirty="0"/>
          </a:p>
        </p:txBody>
      </p:sp>
      <p:sp>
        <p:nvSpPr>
          <p:cNvPr id="4" name="Slide Number Placeholder 3"/>
          <p:cNvSpPr>
            <a:spLocks noGrp="1"/>
          </p:cNvSpPr>
          <p:nvPr>
            <p:ph type="sldNum" sz="quarter" idx="5"/>
          </p:nvPr>
        </p:nvSpPr>
        <p:spPr/>
        <p:txBody>
          <a:bodyPr/>
          <a:lstStyle/>
          <a:p>
            <a:fld id="{44FD6E22-9A40-4B73-8B1F-06CEEFE4CFDF}" type="slidenum">
              <a:rPr lang="en-US" smtClean="0"/>
              <a:t>34</a:t>
            </a:fld>
            <a:endParaRPr lang="en-US"/>
          </a:p>
        </p:txBody>
      </p:sp>
    </p:spTree>
    <p:extLst>
      <p:ext uri="{BB962C8B-B14F-4D97-AF65-F5344CB8AC3E}">
        <p14:creationId xmlns:p14="http://schemas.microsoft.com/office/powerpoint/2010/main" val="15821112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Introduce self</a:t>
            </a:r>
          </a:p>
        </p:txBody>
      </p:sp>
      <p:sp>
        <p:nvSpPr>
          <p:cNvPr id="4" name="Slide Number Placeholder 3"/>
          <p:cNvSpPr>
            <a:spLocks noGrp="1"/>
          </p:cNvSpPr>
          <p:nvPr>
            <p:ph type="sldNum" sz="quarter" idx="10"/>
          </p:nvPr>
        </p:nvSpPr>
        <p:spPr/>
        <p:txBody>
          <a:bodyPr/>
          <a:lstStyle/>
          <a:p>
            <a:fld id="{3BB40B87-443D-4E3D-A216-6700B651FC59}" type="slidenum">
              <a:rPr lang="en-US" smtClean="0"/>
              <a:t>43</a:t>
            </a:fld>
            <a:endParaRPr lang="en-US"/>
          </a:p>
        </p:txBody>
      </p:sp>
    </p:spTree>
    <p:extLst>
      <p:ext uri="{BB962C8B-B14F-4D97-AF65-F5344CB8AC3E}">
        <p14:creationId xmlns:p14="http://schemas.microsoft.com/office/powerpoint/2010/main" val="23387709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Recently a client of ours at Trailhead came to us with a web application build with ASP.NET that was going very slow</a:t>
            </a:r>
          </a:p>
          <a:p>
            <a:r>
              <a:rPr lang="en-US" dirty="0"/>
              <a:t>Their users we regularly clicking buttons and then waiting between 10 seconds and 2 minutes for the backend processes to complete</a:t>
            </a:r>
          </a:p>
          <a:p>
            <a:r>
              <a:rPr lang="en-US" dirty="0"/>
              <a:t>While they just sat and watched a spinner animation</a:t>
            </a:r>
          </a:p>
          <a:p>
            <a:endParaRPr lang="en-US" dirty="0"/>
          </a:p>
          <a:p>
            <a:r>
              <a:rPr lang="en-US" dirty="0"/>
              <a:t>As always, there was no silver bullet or single solution that solved all of the application’s performance problems</a:t>
            </a:r>
          </a:p>
          <a:p>
            <a:r>
              <a:rPr lang="en-US" dirty="0"/>
              <a:t>But there was one that had a bigger impact than all the others, and that was to add a Redis cache to the application</a:t>
            </a:r>
          </a:p>
          <a:p>
            <a:endParaRPr lang="en-US" dirty="0"/>
          </a:p>
          <a:p>
            <a:r>
              <a:rPr lang="en-US" dirty="0"/>
              <a:t>You see, after some quick research, we discovered that the database server was the primary bottleneck in this application</a:t>
            </a:r>
          </a:p>
          <a:p>
            <a:r>
              <a:rPr lang="en-US" dirty="0"/>
              <a:t>Unfortunately, due to some bad design decisions early in the life of the application,</a:t>
            </a:r>
          </a:p>
          <a:p>
            <a:r>
              <a:rPr lang="en-US" dirty="0"/>
              <a:t>the front-end application made frequent calls to the API and database for data that hardly ever changed</a:t>
            </a:r>
          </a:p>
          <a:p>
            <a:r>
              <a:rPr lang="en-US" dirty="0"/>
              <a:t>User permissions, profile pictures, certain lookup data to populate dropdown lists throughout the application…</a:t>
            </a:r>
          </a:p>
          <a:p>
            <a:endParaRPr lang="en-US" dirty="0"/>
          </a:p>
          <a:p>
            <a:r>
              <a:rPr lang="en-US" dirty="0"/>
              <a:t>Each of these calls would happen any time a user took any application in the system</a:t>
            </a:r>
          </a:p>
          <a:p>
            <a:r>
              <a:rPr lang="en-US" dirty="0"/>
              <a:t>Even if that data was just retrieved moments earlier</a:t>
            </a:r>
          </a:p>
          <a:p>
            <a:endParaRPr lang="en-US" dirty="0"/>
          </a:p>
          <a:p>
            <a:r>
              <a:rPr lang="en-US" dirty="0"/>
              <a:t>Once we added this commonly-accessed data to a Redis cache….</a:t>
            </a:r>
          </a:p>
        </p:txBody>
      </p:sp>
      <p:sp>
        <p:nvSpPr>
          <p:cNvPr id="4" name="Slide Number Placeholder 3"/>
          <p:cNvSpPr>
            <a:spLocks noGrp="1"/>
          </p:cNvSpPr>
          <p:nvPr>
            <p:ph type="sldNum" sz="quarter" idx="5"/>
          </p:nvPr>
        </p:nvSpPr>
        <p:spPr/>
        <p:txBody>
          <a:bodyPr/>
          <a:lstStyle/>
          <a:p>
            <a:fld id="{44FD6E22-9A40-4B73-8B1F-06CEEFE4CFDF}" type="slidenum">
              <a:rPr lang="en-US" smtClean="0"/>
              <a:t>2</a:t>
            </a:fld>
            <a:endParaRPr lang="en-US"/>
          </a:p>
        </p:txBody>
      </p:sp>
    </p:spTree>
    <p:extLst>
      <p:ext uri="{BB962C8B-B14F-4D97-AF65-F5344CB8AC3E}">
        <p14:creationId xmlns:p14="http://schemas.microsoft.com/office/powerpoint/2010/main" val="2397725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application immediately sped up</a:t>
            </a:r>
          </a:p>
          <a:p>
            <a:endParaRPr lang="en-US" dirty="0"/>
          </a:p>
          <a:p>
            <a:r>
              <a:rPr lang="en-US" dirty="0"/>
              <a:t>By taking a lot of load off the database by moving these frequently calls for infrequently-changing data to Redis</a:t>
            </a:r>
          </a:p>
          <a:p>
            <a:endParaRPr lang="en-US" dirty="0"/>
          </a:p>
          <a:p>
            <a:r>
              <a:rPr lang="en-US" dirty="0"/>
              <a:t>We gave the database more processing power to focus on other tasks, speeding those tasks up as well</a:t>
            </a:r>
          </a:p>
          <a:p>
            <a:endParaRPr lang="en-US" dirty="0"/>
          </a:p>
        </p:txBody>
      </p:sp>
      <p:sp>
        <p:nvSpPr>
          <p:cNvPr id="4" name="Slide Number Placeholder 3"/>
          <p:cNvSpPr>
            <a:spLocks noGrp="1"/>
          </p:cNvSpPr>
          <p:nvPr>
            <p:ph type="sldNum" sz="quarter" idx="5"/>
          </p:nvPr>
        </p:nvSpPr>
        <p:spPr/>
        <p:txBody>
          <a:bodyPr/>
          <a:lstStyle/>
          <a:p>
            <a:fld id="{44FD6E22-9A40-4B73-8B1F-06CEEFE4CFDF}" type="slidenum">
              <a:rPr lang="en-US" smtClean="0"/>
              <a:t>3</a:t>
            </a:fld>
            <a:endParaRPr lang="en-US"/>
          </a:p>
        </p:txBody>
      </p:sp>
    </p:spTree>
    <p:extLst>
      <p:ext uri="{BB962C8B-B14F-4D97-AF65-F5344CB8AC3E}">
        <p14:creationId xmlns:p14="http://schemas.microsoft.com/office/powerpoint/2010/main" val="24930083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I’m going to show you how YOU can use Redis to speed up your .NET applications</a:t>
            </a:r>
          </a:p>
        </p:txBody>
      </p:sp>
      <p:sp>
        <p:nvSpPr>
          <p:cNvPr id="4" name="Slide Number Placeholder 3"/>
          <p:cNvSpPr>
            <a:spLocks noGrp="1"/>
          </p:cNvSpPr>
          <p:nvPr>
            <p:ph type="sldNum" sz="quarter" idx="5"/>
          </p:nvPr>
        </p:nvSpPr>
        <p:spPr/>
        <p:txBody>
          <a:bodyPr/>
          <a:lstStyle/>
          <a:p>
            <a:fld id="{44FD6E22-9A40-4B73-8B1F-06CEEFE4CFDF}" type="slidenum">
              <a:rPr lang="en-US" smtClean="0"/>
              <a:t>4</a:t>
            </a:fld>
            <a:endParaRPr lang="en-US"/>
          </a:p>
        </p:txBody>
      </p:sp>
    </p:spTree>
    <p:extLst>
      <p:ext uri="{BB962C8B-B14F-4D97-AF65-F5344CB8AC3E}">
        <p14:creationId xmlns:p14="http://schemas.microsoft.com/office/powerpoint/2010/main" val="23762194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Jonathan Tower, but my friends call me J</a:t>
            </a:r>
          </a:p>
          <a:p>
            <a:r>
              <a:rPr lang="en-US" dirty="0"/>
              <a:t>I’m a 7-time recipient of the Microsoft MVP award in .NET</a:t>
            </a:r>
          </a:p>
          <a:p>
            <a:r>
              <a:rPr lang="en-US" dirty="0"/>
              <a:t>And founding partner at Trailhead Technology Partners, </a:t>
            </a:r>
          </a:p>
          <a:p>
            <a:r>
              <a:rPr lang="en-US" dirty="0"/>
              <a:t>Where we help our clients architect and build their microservice projects ever day</a:t>
            </a:r>
          </a:p>
          <a:p>
            <a:endParaRPr lang="en-US" dirty="0"/>
          </a:p>
          <a:p>
            <a:r>
              <a:rPr lang="en-US" dirty="0"/>
              <a:t>Over my 24 years of professional experience, I’ve either seen or made just about every architectural mistake that can be made, and today I’ll share that experience with you</a:t>
            </a:r>
          </a:p>
          <a:p>
            <a:r>
              <a:rPr lang="en-US" dirty="0"/>
              <a:t>As it relates to building microservices correctly</a:t>
            </a:r>
          </a:p>
        </p:txBody>
      </p:sp>
      <p:sp>
        <p:nvSpPr>
          <p:cNvPr id="4" name="Slide Number Placeholder 3"/>
          <p:cNvSpPr>
            <a:spLocks noGrp="1"/>
          </p:cNvSpPr>
          <p:nvPr>
            <p:ph type="sldNum" sz="quarter" idx="10"/>
          </p:nvPr>
        </p:nvSpPr>
        <p:spPr/>
        <p:txBody>
          <a:bodyPr/>
          <a:lstStyle/>
          <a:p>
            <a:fld id="{3BB40B87-443D-4E3D-A216-6700B651FC59}" type="slidenum">
              <a:rPr lang="en-US" smtClean="0"/>
              <a:t>5</a:t>
            </a:fld>
            <a:endParaRPr lang="en-US"/>
          </a:p>
        </p:txBody>
      </p:sp>
    </p:spTree>
    <p:extLst>
      <p:ext uri="{BB962C8B-B14F-4D97-AF65-F5344CB8AC3E}">
        <p14:creationId xmlns:p14="http://schemas.microsoft.com/office/powerpoint/2010/main" val="6418620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might have heard the term “cache” or “caching” in relationship to something else. In the autumn, squirrels collect and hide a hoard of nuts and seeds which they return to and retrieve as needed throughout the winter. The hoard is called a cache, and the activity is called caching.</a:t>
            </a:r>
          </a:p>
          <a:p>
            <a:endParaRPr lang="en-US" dirty="0"/>
          </a:p>
          <a:p>
            <a:r>
              <a:rPr lang="en-US" dirty="0"/>
              <a:t>In general, the verb cache means to “</a:t>
            </a:r>
            <a:r>
              <a:rPr lang="en-US" b="0" i="0" dirty="0">
                <a:solidFill>
                  <a:srgbClr val="BDC1C6"/>
                </a:solidFill>
                <a:effectLst/>
                <a:latin typeface="Roboto" panose="02000000000000000000" pitchFamily="2" charset="0"/>
              </a:rPr>
              <a:t>store away in hiding or for future use”</a:t>
            </a:r>
            <a:endParaRPr lang="en-US" dirty="0"/>
          </a:p>
        </p:txBody>
      </p:sp>
      <p:sp>
        <p:nvSpPr>
          <p:cNvPr id="4" name="Slide Number Placeholder 3"/>
          <p:cNvSpPr>
            <a:spLocks noGrp="1"/>
          </p:cNvSpPr>
          <p:nvPr>
            <p:ph type="sldNum" sz="quarter" idx="5"/>
          </p:nvPr>
        </p:nvSpPr>
        <p:spPr/>
        <p:txBody>
          <a:bodyPr/>
          <a:lstStyle/>
          <a:p>
            <a:fld id="{44FD6E22-9A40-4B73-8B1F-06CEEFE4CFDF}" type="slidenum">
              <a:rPr lang="en-US" smtClean="0"/>
              <a:t>9</a:t>
            </a:fld>
            <a:endParaRPr lang="en-US"/>
          </a:p>
        </p:txBody>
      </p:sp>
    </p:spTree>
    <p:extLst>
      <p:ext uri="{BB962C8B-B14F-4D97-AF65-F5344CB8AC3E}">
        <p14:creationId xmlns:p14="http://schemas.microsoft.com/office/powerpoint/2010/main" val="13444072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BDC1C6"/>
                </a:solidFill>
                <a:effectLst/>
                <a:latin typeface="Roboto" panose="02000000000000000000" pitchFamily="2" charset="0"/>
              </a:rPr>
              <a:t>which I guess can apply equally well to both squirrels and developers</a:t>
            </a:r>
            <a:endParaRPr lang="en-US" dirty="0"/>
          </a:p>
        </p:txBody>
      </p:sp>
      <p:sp>
        <p:nvSpPr>
          <p:cNvPr id="4" name="Slide Number Placeholder 3"/>
          <p:cNvSpPr>
            <a:spLocks noGrp="1"/>
          </p:cNvSpPr>
          <p:nvPr>
            <p:ph type="sldNum" sz="quarter" idx="5"/>
          </p:nvPr>
        </p:nvSpPr>
        <p:spPr/>
        <p:txBody>
          <a:bodyPr/>
          <a:lstStyle/>
          <a:p>
            <a:fld id="{44FD6E22-9A40-4B73-8B1F-06CEEFE4CFDF}" type="slidenum">
              <a:rPr lang="en-US" smtClean="0"/>
              <a:t>10</a:t>
            </a:fld>
            <a:endParaRPr lang="en-US"/>
          </a:p>
        </p:txBody>
      </p:sp>
    </p:spTree>
    <p:extLst>
      <p:ext uri="{BB962C8B-B14F-4D97-AF65-F5344CB8AC3E}">
        <p14:creationId xmlns:p14="http://schemas.microsoft.com/office/powerpoint/2010/main" val="23718590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dirty="0"/>
              <a:t>Temporarily – values in cache are not the primary </a:t>
            </a:r>
            <a:r>
              <a:rPr lang="en-US" sz="2400" dirty="0" err="1"/>
              <a:t>respresentations</a:t>
            </a:r>
            <a:r>
              <a:rPr lang="en-US" sz="2400" dirty="0"/>
              <a:t> of those data, but are temporary copies set to expire after some time or event</a:t>
            </a:r>
          </a:p>
        </p:txBody>
      </p:sp>
      <p:sp>
        <p:nvSpPr>
          <p:cNvPr id="4" name="Slide Number Placeholder 3"/>
          <p:cNvSpPr>
            <a:spLocks noGrp="1"/>
          </p:cNvSpPr>
          <p:nvPr>
            <p:ph type="sldNum" sz="quarter" idx="5"/>
          </p:nvPr>
        </p:nvSpPr>
        <p:spPr/>
        <p:txBody>
          <a:bodyPr/>
          <a:lstStyle/>
          <a:p>
            <a:fld id="{44FD6E22-9A40-4B73-8B1F-06CEEFE4CFDF}" type="slidenum">
              <a:rPr lang="en-US" smtClean="0"/>
              <a:t>12</a:t>
            </a:fld>
            <a:endParaRPr lang="en-US"/>
          </a:p>
        </p:txBody>
      </p:sp>
    </p:spTree>
    <p:extLst>
      <p:ext uri="{BB962C8B-B14F-4D97-AF65-F5344CB8AC3E}">
        <p14:creationId xmlns:p14="http://schemas.microsoft.com/office/powerpoint/2010/main" val="7297244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Caching works best when it’s used on frequently accessed data that changes infrequently:</a:t>
            </a:r>
          </a:p>
          <a:p>
            <a:pPr marL="171450" indent="-171450">
              <a:buFontTx/>
              <a:buChar char="-"/>
            </a:pPr>
            <a:r>
              <a:rPr lang="en-US" dirty="0"/>
              <a:t>Lookups like statuses</a:t>
            </a:r>
          </a:p>
          <a:p>
            <a:pPr marL="171450" indent="-171450">
              <a:buFontTx/>
              <a:buChar char="-"/>
            </a:pPr>
            <a:r>
              <a:rPr lang="en-US" dirty="0"/>
              <a:t>US States</a:t>
            </a:r>
          </a:p>
          <a:p>
            <a:pPr marL="171450" indent="-171450">
              <a:buFontTx/>
              <a:buChar char="-"/>
            </a:pPr>
            <a:r>
              <a:rPr lang="en-US" dirty="0"/>
              <a:t>User permissions</a:t>
            </a:r>
          </a:p>
          <a:p>
            <a:pPr marL="171450" indent="-171450">
              <a:buFontTx/>
              <a:buChar char="-"/>
            </a:pPr>
            <a:r>
              <a:rPr lang="en-US" dirty="0"/>
              <a:t>User profile</a:t>
            </a:r>
          </a:p>
          <a:p>
            <a:pPr marL="171450" indent="-171450">
              <a:buFontTx/>
              <a:buChar char="-"/>
            </a:pPr>
            <a:r>
              <a:rPr lang="en-US" dirty="0"/>
              <a:t>User photo</a:t>
            </a:r>
          </a:p>
        </p:txBody>
      </p:sp>
      <p:sp>
        <p:nvSpPr>
          <p:cNvPr id="4" name="Slide Number Placeholder 3"/>
          <p:cNvSpPr>
            <a:spLocks noGrp="1"/>
          </p:cNvSpPr>
          <p:nvPr>
            <p:ph type="sldNum" sz="quarter" idx="5"/>
          </p:nvPr>
        </p:nvSpPr>
        <p:spPr/>
        <p:txBody>
          <a:bodyPr/>
          <a:lstStyle/>
          <a:p>
            <a:fld id="{44FD6E22-9A40-4B73-8B1F-06CEEFE4CFDF}" type="slidenum">
              <a:rPr lang="en-US" smtClean="0"/>
              <a:t>13</a:t>
            </a:fld>
            <a:endParaRPr lang="en-US"/>
          </a:p>
        </p:txBody>
      </p:sp>
    </p:spTree>
    <p:extLst>
      <p:ext uri="{BB962C8B-B14F-4D97-AF65-F5344CB8AC3E}">
        <p14:creationId xmlns:p14="http://schemas.microsoft.com/office/powerpoint/2010/main" val="14379676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5" y="770467"/>
            <a:ext cx="10782300" cy="3352800"/>
          </a:xfrm>
        </p:spPr>
        <p:txBody>
          <a:bodyPr anchor="b">
            <a:noAutofit/>
          </a:bodyPr>
          <a:lstStyle>
            <a:lvl1pPr algn="l">
              <a:lnSpc>
                <a:spcPct val="80000"/>
              </a:lnSpc>
              <a:defRPr sz="6600" spc="-90" baseline="0">
                <a:solidFill>
                  <a:srgbClr val="FFFFFF"/>
                </a:solidFill>
              </a:defRPr>
            </a:lvl1pPr>
          </a:lstStyle>
          <a:p>
            <a:r>
              <a:rPr lang="en-US"/>
              <a:t>Click to edit Master title style</a:t>
            </a:r>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pPr defTabSz="342900"/>
            <a:fld id="{FDB08721-E45B-4A66-93A6-531BE00DB2CF}" type="datetimeFigureOut">
              <a:rPr lang="en-US" smtClean="0"/>
              <a:pPr defTabSz="342900"/>
              <a:t>8/19/2022</a:t>
            </a:fld>
            <a:endParaRPr lang="en-US"/>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pPr defTabSz="342900"/>
            <a:endParaRPr lang="en-US"/>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pPr defTabSz="342900"/>
            <a:fld id="{78C739BE-451B-478D-B9BF-5E72F79512D5}" type="slidenum">
              <a:rPr lang="en-US" smtClean="0"/>
              <a:pPr defTabSz="342900"/>
              <a:t>‹#›</a:t>
            </a:fld>
            <a:endParaRPr lang="en-US"/>
          </a:p>
        </p:txBody>
      </p:sp>
      <p:sp>
        <p:nvSpPr>
          <p:cNvPr id="10" name="Rectangle 9"/>
          <p:cNvSpPr/>
          <p:nvPr userDrawn="1"/>
        </p:nvSpPr>
        <p:spPr>
          <a:xfrm>
            <a:off x="0" y="4160704"/>
            <a:ext cx="12192000" cy="8691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3429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Light" panose="020F0302020204030204"/>
              <a:ea typeface="+mn-ea"/>
              <a:cs typeface="+mn-cs"/>
            </a:endParaRPr>
          </a:p>
        </p:txBody>
      </p:sp>
      <p:sp>
        <p:nvSpPr>
          <p:cNvPr id="3" name="Subtitle 2"/>
          <p:cNvSpPr>
            <a:spLocks noGrp="1"/>
          </p:cNvSpPr>
          <p:nvPr>
            <p:ph type="subTitle" idx="1"/>
          </p:nvPr>
        </p:nvSpPr>
        <p:spPr>
          <a:xfrm>
            <a:off x="667513" y="4284569"/>
            <a:ext cx="9228201" cy="1587279"/>
          </a:xfrm>
        </p:spPr>
        <p:txBody>
          <a:bodyPr>
            <a:normAutofit/>
          </a:bodyPr>
          <a:lstStyle>
            <a:lvl1pPr marL="0" indent="0" algn="l">
              <a:buNone/>
              <a:defRPr sz="2400">
                <a:solidFill>
                  <a:srgbClr val="0072C6"/>
                </a:solidFill>
                <a:latin typeface="+mj-lt"/>
              </a:defRPr>
            </a:lvl1pPr>
            <a:lvl2pPr marL="342900" indent="0" algn="ctr">
              <a:buNone/>
              <a:defRPr sz="21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endParaRPr lang="en-US"/>
          </a:p>
        </p:txBody>
      </p:sp>
    </p:spTree>
    <p:extLst>
      <p:ext uri="{BB962C8B-B14F-4D97-AF65-F5344CB8AC3E}">
        <p14:creationId xmlns:p14="http://schemas.microsoft.com/office/powerpoint/2010/main" val="10322254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defTabSz="342900"/>
            <a:fld id="{FDB08721-E45B-4A66-93A6-531BE00DB2CF}" type="datetimeFigureOut">
              <a:rPr lang="en-US" smtClean="0">
                <a:solidFill>
                  <a:prstClr val="black">
                    <a:alpha val="80000"/>
                  </a:prstClr>
                </a:solidFill>
              </a:rPr>
              <a:pPr defTabSz="342900"/>
              <a:t>8/19/2022</a:t>
            </a:fld>
            <a:endParaRPr lang="en-US">
              <a:solidFill>
                <a:prstClr val="black">
                  <a:alpha val="80000"/>
                </a:prstClr>
              </a:solidFill>
            </a:endParaRPr>
          </a:p>
        </p:txBody>
      </p:sp>
      <p:sp>
        <p:nvSpPr>
          <p:cNvPr id="5" name="Footer Placeholder 4"/>
          <p:cNvSpPr>
            <a:spLocks noGrp="1"/>
          </p:cNvSpPr>
          <p:nvPr>
            <p:ph type="ftr" sz="quarter" idx="11"/>
          </p:nvPr>
        </p:nvSpPr>
        <p:spPr/>
        <p:txBody>
          <a:bodyPr/>
          <a:lstStyle/>
          <a:p>
            <a:pPr defTabSz="342900"/>
            <a:endParaRPr lang="en-US">
              <a:solidFill>
                <a:prstClr val="black">
                  <a:alpha val="80000"/>
                </a:prstClr>
              </a:solidFill>
            </a:endParaRPr>
          </a:p>
        </p:txBody>
      </p:sp>
      <p:sp>
        <p:nvSpPr>
          <p:cNvPr id="6" name="Slide Number Placeholder 5"/>
          <p:cNvSpPr>
            <a:spLocks noGrp="1"/>
          </p:cNvSpPr>
          <p:nvPr>
            <p:ph type="sldNum" sz="quarter" idx="12"/>
          </p:nvPr>
        </p:nvSpPr>
        <p:spPr/>
        <p:txBody>
          <a:bodyPr/>
          <a:lstStyle/>
          <a:p>
            <a:pPr defTabSz="342900"/>
            <a:fld id="{78C739BE-451B-478D-B9BF-5E72F79512D5}" type="slidenum">
              <a:rPr lang="en-US" smtClean="0">
                <a:solidFill>
                  <a:srgbClr val="0072C6">
                    <a:alpha val="25000"/>
                  </a:srgbClr>
                </a:solidFill>
              </a:rPr>
              <a:pPr defTabSz="342900"/>
              <a:t>‹#›</a:t>
            </a:fld>
            <a:endParaRPr lang="en-US">
              <a:solidFill>
                <a:srgbClr val="0072C6">
                  <a:alpha val="25000"/>
                </a:srgbClr>
              </a:solidFill>
            </a:endParaRPr>
          </a:p>
        </p:txBody>
      </p:sp>
    </p:spTree>
    <p:extLst>
      <p:ext uri="{BB962C8B-B14F-4D97-AF65-F5344CB8AC3E}">
        <p14:creationId xmlns:p14="http://schemas.microsoft.com/office/powerpoint/2010/main" val="16499269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1" y="695325"/>
            <a:ext cx="2628900" cy="48006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1526" y="714377"/>
            <a:ext cx="7734300" cy="54006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defTabSz="342900"/>
            <a:fld id="{FDB08721-E45B-4A66-93A6-531BE00DB2CF}" type="datetimeFigureOut">
              <a:rPr lang="en-US" smtClean="0">
                <a:solidFill>
                  <a:prstClr val="black">
                    <a:alpha val="80000"/>
                  </a:prstClr>
                </a:solidFill>
              </a:rPr>
              <a:pPr defTabSz="342900"/>
              <a:t>8/19/2022</a:t>
            </a:fld>
            <a:endParaRPr lang="en-US">
              <a:solidFill>
                <a:prstClr val="black">
                  <a:alpha val="80000"/>
                </a:prstClr>
              </a:solidFill>
            </a:endParaRPr>
          </a:p>
        </p:txBody>
      </p:sp>
      <p:sp>
        <p:nvSpPr>
          <p:cNvPr id="5" name="Footer Placeholder 4"/>
          <p:cNvSpPr>
            <a:spLocks noGrp="1"/>
          </p:cNvSpPr>
          <p:nvPr>
            <p:ph type="ftr" sz="quarter" idx="11"/>
          </p:nvPr>
        </p:nvSpPr>
        <p:spPr/>
        <p:txBody>
          <a:bodyPr/>
          <a:lstStyle/>
          <a:p>
            <a:pPr defTabSz="342900"/>
            <a:endParaRPr lang="en-US">
              <a:solidFill>
                <a:prstClr val="black">
                  <a:alpha val="80000"/>
                </a:prstClr>
              </a:solidFill>
            </a:endParaRPr>
          </a:p>
        </p:txBody>
      </p:sp>
      <p:sp>
        <p:nvSpPr>
          <p:cNvPr id="6" name="Slide Number Placeholder 5"/>
          <p:cNvSpPr>
            <a:spLocks noGrp="1"/>
          </p:cNvSpPr>
          <p:nvPr>
            <p:ph type="sldNum" sz="quarter" idx="12"/>
          </p:nvPr>
        </p:nvSpPr>
        <p:spPr/>
        <p:txBody>
          <a:bodyPr/>
          <a:lstStyle/>
          <a:p>
            <a:pPr defTabSz="342900"/>
            <a:fld id="{78C739BE-451B-478D-B9BF-5E72F79512D5}" type="slidenum">
              <a:rPr lang="en-US" smtClean="0">
                <a:solidFill>
                  <a:srgbClr val="0072C6">
                    <a:alpha val="25000"/>
                  </a:srgbClr>
                </a:solidFill>
              </a:rPr>
              <a:pPr defTabSz="342900"/>
              <a:t>‹#›</a:t>
            </a:fld>
            <a:endParaRPr lang="en-US">
              <a:solidFill>
                <a:srgbClr val="0072C6">
                  <a:alpha val="25000"/>
                </a:srgbClr>
              </a:solidFill>
            </a:endParaRPr>
          </a:p>
        </p:txBody>
      </p:sp>
    </p:spTree>
    <p:extLst>
      <p:ext uri="{BB962C8B-B14F-4D97-AF65-F5344CB8AC3E}">
        <p14:creationId xmlns:p14="http://schemas.microsoft.com/office/powerpoint/2010/main" val="3507239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460375" indent="-460375">
              <a:buFont typeface="Wingdings" panose="05000000000000000000" pitchFamily="2" charset="2"/>
              <a:buChar char="§"/>
              <a:tabLst>
                <a:tab pos="230188" algn="l"/>
              </a:tabLst>
              <a:defRPr/>
            </a:lvl1pPr>
            <a:lvl2pPr marL="914400" indent="-460375">
              <a:buFont typeface="Wingdings" panose="05000000000000000000" pitchFamily="2" charset="2"/>
              <a:buChar char="§"/>
              <a:tabLst/>
              <a:defRPr/>
            </a:lvl2pPr>
            <a:lvl3pPr marL="1374775" indent="-460375">
              <a:buFont typeface="Wingdings" panose="05000000000000000000" pitchFamily="2" charset="2"/>
              <a:buChar char="§"/>
              <a:tabLst/>
              <a:defRPr/>
            </a:lvl3pPr>
            <a:lvl4pPr marL="1828800" indent="-460375">
              <a:buFont typeface="Wingdings" panose="05000000000000000000" pitchFamily="2" charset="2"/>
              <a:buChar char="§"/>
              <a:tabLst/>
              <a:defRPr/>
            </a:lvl4pPr>
            <a:lvl5pPr marL="2289175" indent="-460375">
              <a:buFont typeface="Wingdings" panose="05000000000000000000" pitchFamily="2" charset="2"/>
              <a:buChar char="§"/>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pPr defTabSz="342900"/>
            <a:fld id="{FDB08721-E45B-4A66-93A6-531BE00DB2CF}" type="datetimeFigureOut">
              <a:rPr lang="en-US" smtClean="0">
                <a:solidFill>
                  <a:prstClr val="black">
                    <a:alpha val="80000"/>
                  </a:prstClr>
                </a:solidFill>
              </a:rPr>
              <a:pPr defTabSz="342900"/>
              <a:t>8/19/2022</a:t>
            </a:fld>
            <a:endParaRPr lang="en-US">
              <a:solidFill>
                <a:prstClr val="black">
                  <a:alpha val="80000"/>
                </a:prstClr>
              </a:solidFill>
            </a:endParaRPr>
          </a:p>
        </p:txBody>
      </p:sp>
      <p:sp>
        <p:nvSpPr>
          <p:cNvPr id="5" name="Footer Placeholder 4"/>
          <p:cNvSpPr>
            <a:spLocks noGrp="1"/>
          </p:cNvSpPr>
          <p:nvPr>
            <p:ph type="ftr" sz="quarter" idx="11"/>
          </p:nvPr>
        </p:nvSpPr>
        <p:spPr/>
        <p:txBody>
          <a:bodyPr/>
          <a:lstStyle/>
          <a:p>
            <a:pPr defTabSz="342900"/>
            <a:endParaRPr lang="en-US">
              <a:solidFill>
                <a:prstClr val="black">
                  <a:alpha val="80000"/>
                </a:prstClr>
              </a:solidFill>
            </a:endParaRPr>
          </a:p>
        </p:txBody>
      </p:sp>
      <p:sp>
        <p:nvSpPr>
          <p:cNvPr id="6" name="Slide Number Placeholder 5"/>
          <p:cNvSpPr>
            <a:spLocks noGrp="1"/>
          </p:cNvSpPr>
          <p:nvPr>
            <p:ph type="sldNum" sz="quarter" idx="12"/>
          </p:nvPr>
        </p:nvSpPr>
        <p:spPr/>
        <p:txBody>
          <a:bodyPr/>
          <a:lstStyle/>
          <a:p>
            <a:pPr defTabSz="342900"/>
            <a:fld id="{78C739BE-451B-478D-B9BF-5E72F79512D5}" type="slidenum">
              <a:rPr lang="en-US" smtClean="0">
                <a:solidFill>
                  <a:srgbClr val="0072C6">
                    <a:alpha val="25000"/>
                  </a:srgbClr>
                </a:solidFill>
              </a:rPr>
              <a:pPr defTabSz="342900"/>
              <a:t>‹#›</a:t>
            </a:fld>
            <a:endParaRPr lang="en-US">
              <a:solidFill>
                <a:srgbClr val="0072C6">
                  <a:alpha val="25000"/>
                </a:srgbClr>
              </a:solidFill>
            </a:endParaRPr>
          </a:p>
        </p:txBody>
      </p:sp>
    </p:spTree>
    <p:extLst>
      <p:ext uri="{BB962C8B-B14F-4D97-AF65-F5344CB8AC3E}">
        <p14:creationId xmlns:p14="http://schemas.microsoft.com/office/powerpoint/2010/main" val="15997958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6600" b="0" baseline="0">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2400">
                <a:solidFill>
                  <a:schemeClr val="tx1"/>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pPr defTabSz="342900"/>
            <a:fld id="{FDB08721-E45B-4A66-93A6-531BE00DB2CF}" type="datetimeFigureOut">
              <a:rPr lang="en-US" smtClean="0">
                <a:solidFill>
                  <a:prstClr val="black">
                    <a:alpha val="80000"/>
                  </a:prstClr>
                </a:solidFill>
              </a:rPr>
              <a:pPr defTabSz="342900"/>
              <a:t>8/19/2022</a:t>
            </a:fld>
            <a:endParaRPr lang="en-US">
              <a:solidFill>
                <a:prstClr val="black">
                  <a:alpha val="80000"/>
                </a:prstClr>
              </a:solidFill>
            </a:endParaRPr>
          </a:p>
        </p:txBody>
      </p:sp>
      <p:sp>
        <p:nvSpPr>
          <p:cNvPr id="5" name="Footer Placeholder 4"/>
          <p:cNvSpPr>
            <a:spLocks noGrp="1"/>
          </p:cNvSpPr>
          <p:nvPr>
            <p:ph type="ftr" sz="quarter" idx="11"/>
          </p:nvPr>
        </p:nvSpPr>
        <p:spPr/>
        <p:txBody>
          <a:bodyPr/>
          <a:lstStyle/>
          <a:p>
            <a:pPr defTabSz="342900"/>
            <a:endParaRPr lang="en-US">
              <a:solidFill>
                <a:prstClr val="black">
                  <a:alpha val="80000"/>
                </a:prstClr>
              </a:solidFill>
            </a:endParaRPr>
          </a:p>
        </p:txBody>
      </p:sp>
      <p:sp>
        <p:nvSpPr>
          <p:cNvPr id="6" name="Slide Number Placeholder 5"/>
          <p:cNvSpPr>
            <a:spLocks noGrp="1"/>
          </p:cNvSpPr>
          <p:nvPr>
            <p:ph type="sldNum" sz="quarter" idx="12"/>
          </p:nvPr>
        </p:nvSpPr>
        <p:spPr/>
        <p:txBody>
          <a:bodyPr/>
          <a:lstStyle/>
          <a:p>
            <a:pPr defTabSz="342900"/>
            <a:fld id="{78C739BE-451B-478D-B9BF-5E72F79512D5}" type="slidenum">
              <a:rPr lang="en-US" smtClean="0">
                <a:solidFill>
                  <a:srgbClr val="0072C6">
                    <a:alpha val="25000"/>
                  </a:srgbClr>
                </a:solidFill>
              </a:rPr>
              <a:pPr defTabSz="342900"/>
              <a:t>‹#›</a:t>
            </a:fld>
            <a:endParaRPr lang="en-US">
              <a:solidFill>
                <a:srgbClr val="0072C6">
                  <a:alpha val="25000"/>
                </a:srgbClr>
              </a:solidFill>
            </a:endParaRPr>
          </a:p>
        </p:txBody>
      </p:sp>
    </p:spTree>
    <p:extLst>
      <p:ext uri="{BB962C8B-B14F-4D97-AF65-F5344CB8AC3E}">
        <p14:creationId xmlns:p14="http://schemas.microsoft.com/office/powerpoint/2010/main" val="3844836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6656" y="1998134"/>
            <a:ext cx="4663440" cy="376732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011331" y="1998134"/>
            <a:ext cx="4663440" cy="376732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defTabSz="342900"/>
            <a:fld id="{FDB08721-E45B-4A66-93A6-531BE00DB2CF}" type="datetimeFigureOut">
              <a:rPr lang="en-US" smtClean="0">
                <a:solidFill>
                  <a:prstClr val="black">
                    <a:alpha val="80000"/>
                  </a:prstClr>
                </a:solidFill>
              </a:rPr>
              <a:pPr defTabSz="342900"/>
              <a:t>8/19/2022</a:t>
            </a:fld>
            <a:endParaRPr lang="en-US">
              <a:solidFill>
                <a:prstClr val="black">
                  <a:alpha val="80000"/>
                </a:prstClr>
              </a:solidFill>
            </a:endParaRPr>
          </a:p>
        </p:txBody>
      </p:sp>
      <p:sp>
        <p:nvSpPr>
          <p:cNvPr id="6" name="Footer Placeholder 5"/>
          <p:cNvSpPr>
            <a:spLocks noGrp="1"/>
          </p:cNvSpPr>
          <p:nvPr>
            <p:ph type="ftr" sz="quarter" idx="11"/>
          </p:nvPr>
        </p:nvSpPr>
        <p:spPr/>
        <p:txBody>
          <a:bodyPr/>
          <a:lstStyle/>
          <a:p>
            <a:pPr defTabSz="342900"/>
            <a:endParaRPr lang="en-US">
              <a:solidFill>
                <a:prstClr val="black">
                  <a:alpha val="80000"/>
                </a:prstClr>
              </a:solidFill>
            </a:endParaRPr>
          </a:p>
        </p:txBody>
      </p:sp>
      <p:sp>
        <p:nvSpPr>
          <p:cNvPr id="7" name="Slide Number Placeholder 6"/>
          <p:cNvSpPr>
            <a:spLocks noGrp="1"/>
          </p:cNvSpPr>
          <p:nvPr>
            <p:ph type="sldNum" sz="quarter" idx="12"/>
          </p:nvPr>
        </p:nvSpPr>
        <p:spPr/>
        <p:txBody>
          <a:bodyPr/>
          <a:lstStyle/>
          <a:p>
            <a:pPr defTabSz="342900"/>
            <a:fld id="{78C739BE-451B-478D-B9BF-5E72F79512D5}" type="slidenum">
              <a:rPr lang="en-US" smtClean="0">
                <a:solidFill>
                  <a:srgbClr val="0072C6">
                    <a:alpha val="25000"/>
                  </a:srgbClr>
                </a:solidFill>
              </a:rPr>
              <a:pPr defTabSz="342900"/>
              <a:t>‹#›</a:t>
            </a:fld>
            <a:endParaRPr lang="en-US">
              <a:solidFill>
                <a:srgbClr val="0072C6">
                  <a:alpha val="25000"/>
                </a:srgbClr>
              </a:solidFill>
            </a:endParaRPr>
          </a:p>
        </p:txBody>
      </p:sp>
    </p:spTree>
    <p:extLst>
      <p:ext uri="{BB962C8B-B14F-4D97-AF65-F5344CB8AC3E}">
        <p14:creationId xmlns:p14="http://schemas.microsoft.com/office/powerpoint/2010/main" val="15241218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1650" b="0" cap="all" baseline="0">
                <a:solidFill>
                  <a:schemeClr val="tx1">
                    <a:lumMod val="85000"/>
                    <a:lumOff val="15000"/>
                  </a:schemeClr>
                </a:solidFill>
                <a:latin typeface="+mj-lt"/>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676656" y="2753084"/>
            <a:ext cx="4663440" cy="3200400"/>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1650" b="0" cap="all" baseline="0">
                <a:solidFill>
                  <a:schemeClr val="tx1">
                    <a:lumMod val="85000"/>
                    <a:lumOff val="15000"/>
                  </a:schemeClr>
                </a:solidFill>
                <a:latin typeface="+mj-lt"/>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defTabSz="342900"/>
            <a:fld id="{FDB08721-E45B-4A66-93A6-531BE00DB2CF}" type="datetimeFigureOut">
              <a:rPr lang="en-US" smtClean="0">
                <a:solidFill>
                  <a:prstClr val="black">
                    <a:alpha val="80000"/>
                  </a:prstClr>
                </a:solidFill>
              </a:rPr>
              <a:pPr defTabSz="342900"/>
              <a:t>8/19/2022</a:t>
            </a:fld>
            <a:endParaRPr lang="en-US">
              <a:solidFill>
                <a:prstClr val="black">
                  <a:alpha val="80000"/>
                </a:prstClr>
              </a:solidFill>
            </a:endParaRPr>
          </a:p>
        </p:txBody>
      </p:sp>
      <p:sp>
        <p:nvSpPr>
          <p:cNvPr id="8" name="Footer Placeholder 7"/>
          <p:cNvSpPr>
            <a:spLocks noGrp="1"/>
          </p:cNvSpPr>
          <p:nvPr>
            <p:ph type="ftr" sz="quarter" idx="11"/>
          </p:nvPr>
        </p:nvSpPr>
        <p:spPr/>
        <p:txBody>
          <a:bodyPr/>
          <a:lstStyle/>
          <a:p>
            <a:pPr defTabSz="342900"/>
            <a:endParaRPr lang="en-US">
              <a:solidFill>
                <a:prstClr val="black">
                  <a:alpha val="80000"/>
                </a:prstClr>
              </a:solidFill>
            </a:endParaRPr>
          </a:p>
        </p:txBody>
      </p:sp>
      <p:sp>
        <p:nvSpPr>
          <p:cNvPr id="9" name="Slide Number Placeholder 8"/>
          <p:cNvSpPr>
            <a:spLocks noGrp="1"/>
          </p:cNvSpPr>
          <p:nvPr>
            <p:ph type="sldNum" sz="quarter" idx="12"/>
          </p:nvPr>
        </p:nvSpPr>
        <p:spPr/>
        <p:txBody>
          <a:bodyPr/>
          <a:lstStyle/>
          <a:p>
            <a:pPr defTabSz="342900"/>
            <a:fld id="{78C739BE-451B-478D-B9BF-5E72F79512D5}" type="slidenum">
              <a:rPr lang="en-US" smtClean="0">
                <a:solidFill>
                  <a:srgbClr val="0072C6">
                    <a:alpha val="25000"/>
                  </a:srgbClr>
                </a:solidFill>
              </a:rPr>
              <a:pPr defTabSz="342900"/>
              <a:t>‹#›</a:t>
            </a:fld>
            <a:endParaRPr lang="en-US">
              <a:solidFill>
                <a:srgbClr val="0072C6">
                  <a:alpha val="25000"/>
                </a:srgbClr>
              </a:solidFill>
            </a:endParaRPr>
          </a:p>
        </p:txBody>
      </p:sp>
    </p:spTree>
    <p:extLst>
      <p:ext uri="{BB962C8B-B14F-4D97-AF65-F5344CB8AC3E}">
        <p14:creationId xmlns:p14="http://schemas.microsoft.com/office/powerpoint/2010/main" val="20952598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defTabSz="342900"/>
            <a:fld id="{FDB08721-E45B-4A66-93A6-531BE00DB2CF}" type="datetimeFigureOut">
              <a:rPr lang="en-US" smtClean="0">
                <a:solidFill>
                  <a:prstClr val="black">
                    <a:alpha val="80000"/>
                  </a:prstClr>
                </a:solidFill>
              </a:rPr>
              <a:pPr defTabSz="342900"/>
              <a:t>8/19/2022</a:t>
            </a:fld>
            <a:endParaRPr lang="en-US">
              <a:solidFill>
                <a:prstClr val="black">
                  <a:alpha val="80000"/>
                </a:prstClr>
              </a:solidFill>
            </a:endParaRPr>
          </a:p>
        </p:txBody>
      </p:sp>
      <p:sp>
        <p:nvSpPr>
          <p:cNvPr id="4" name="Footer Placeholder 3"/>
          <p:cNvSpPr>
            <a:spLocks noGrp="1"/>
          </p:cNvSpPr>
          <p:nvPr>
            <p:ph type="ftr" sz="quarter" idx="11"/>
          </p:nvPr>
        </p:nvSpPr>
        <p:spPr/>
        <p:txBody>
          <a:bodyPr/>
          <a:lstStyle/>
          <a:p>
            <a:pPr defTabSz="342900"/>
            <a:endParaRPr lang="en-US">
              <a:solidFill>
                <a:prstClr val="black">
                  <a:alpha val="80000"/>
                </a:prstClr>
              </a:solidFill>
            </a:endParaRPr>
          </a:p>
        </p:txBody>
      </p:sp>
      <p:sp>
        <p:nvSpPr>
          <p:cNvPr id="5" name="Slide Number Placeholder 4"/>
          <p:cNvSpPr>
            <a:spLocks noGrp="1"/>
          </p:cNvSpPr>
          <p:nvPr>
            <p:ph type="sldNum" sz="quarter" idx="12"/>
          </p:nvPr>
        </p:nvSpPr>
        <p:spPr/>
        <p:txBody>
          <a:bodyPr/>
          <a:lstStyle/>
          <a:p>
            <a:pPr defTabSz="342900"/>
            <a:fld id="{78C739BE-451B-478D-B9BF-5E72F79512D5}" type="slidenum">
              <a:rPr lang="en-US" smtClean="0">
                <a:solidFill>
                  <a:srgbClr val="0072C6">
                    <a:alpha val="25000"/>
                  </a:srgbClr>
                </a:solidFill>
              </a:rPr>
              <a:pPr defTabSz="342900"/>
              <a:t>‹#›</a:t>
            </a:fld>
            <a:endParaRPr lang="en-US">
              <a:solidFill>
                <a:srgbClr val="0072C6">
                  <a:alpha val="25000"/>
                </a:srgbClr>
              </a:solidFill>
            </a:endParaRPr>
          </a:p>
        </p:txBody>
      </p:sp>
    </p:spTree>
    <p:extLst>
      <p:ext uri="{BB962C8B-B14F-4D97-AF65-F5344CB8AC3E}">
        <p14:creationId xmlns:p14="http://schemas.microsoft.com/office/powerpoint/2010/main" val="4237501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defTabSz="342900"/>
            <a:fld id="{FDB08721-E45B-4A66-93A6-531BE00DB2CF}" type="datetimeFigureOut">
              <a:rPr lang="en-US" smtClean="0">
                <a:solidFill>
                  <a:prstClr val="black">
                    <a:alpha val="80000"/>
                  </a:prstClr>
                </a:solidFill>
              </a:rPr>
              <a:pPr defTabSz="342900"/>
              <a:t>8/19/2022</a:t>
            </a:fld>
            <a:endParaRPr lang="en-US">
              <a:solidFill>
                <a:prstClr val="black">
                  <a:alpha val="80000"/>
                </a:prstClr>
              </a:solidFill>
            </a:endParaRPr>
          </a:p>
        </p:txBody>
      </p:sp>
      <p:sp>
        <p:nvSpPr>
          <p:cNvPr id="3" name="Footer Placeholder 2"/>
          <p:cNvSpPr>
            <a:spLocks noGrp="1"/>
          </p:cNvSpPr>
          <p:nvPr>
            <p:ph type="ftr" sz="quarter" idx="11"/>
          </p:nvPr>
        </p:nvSpPr>
        <p:spPr/>
        <p:txBody>
          <a:bodyPr/>
          <a:lstStyle/>
          <a:p>
            <a:pPr defTabSz="342900"/>
            <a:endParaRPr lang="en-US">
              <a:solidFill>
                <a:prstClr val="black">
                  <a:alpha val="80000"/>
                </a:prstClr>
              </a:solidFill>
            </a:endParaRPr>
          </a:p>
        </p:txBody>
      </p:sp>
      <p:sp>
        <p:nvSpPr>
          <p:cNvPr id="4" name="Slide Number Placeholder 3"/>
          <p:cNvSpPr>
            <a:spLocks noGrp="1"/>
          </p:cNvSpPr>
          <p:nvPr>
            <p:ph type="sldNum" sz="quarter" idx="12"/>
          </p:nvPr>
        </p:nvSpPr>
        <p:spPr/>
        <p:txBody>
          <a:bodyPr/>
          <a:lstStyle/>
          <a:p>
            <a:pPr defTabSz="342900"/>
            <a:fld id="{78C739BE-451B-478D-B9BF-5E72F79512D5}" type="slidenum">
              <a:rPr lang="en-US" smtClean="0">
                <a:solidFill>
                  <a:srgbClr val="0072C6">
                    <a:alpha val="25000"/>
                  </a:srgbClr>
                </a:solidFill>
              </a:rPr>
              <a:pPr defTabSz="342900"/>
              <a:t>‹#›</a:t>
            </a:fld>
            <a:endParaRPr lang="en-US">
              <a:solidFill>
                <a:srgbClr val="0072C6">
                  <a:alpha val="25000"/>
                </a:srgbClr>
              </a:solidFill>
            </a:endParaRPr>
          </a:p>
        </p:txBody>
      </p:sp>
    </p:spTree>
    <p:extLst>
      <p:ext uri="{BB962C8B-B14F-4D97-AF65-F5344CB8AC3E}">
        <p14:creationId xmlns:p14="http://schemas.microsoft.com/office/powerpoint/2010/main" val="795654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3000">
                <a:solidFill>
                  <a:srgbClr val="FFFFFF"/>
                </a:solidFill>
              </a:defRPr>
            </a:lvl1pPr>
          </a:lstStyle>
          <a:p>
            <a:r>
              <a:rPr lang="en-US"/>
              <a:t>Click to edit Master title style</a:t>
            </a:r>
          </a:p>
        </p:txBody>
      </p:sp>
      <p:sp>
        <p:nvSpPr>
          <p:cNvPr id="3" name="Content Placeholder 2"/>
          <p:cNvSpPr>
            <a:spLocks noGrp="1"/>
          </p:cNvSpPr>
          <p:nvPr>
            <p:ph idx="1"/>
          </p:nvPr>
        </p:nvSpPr>
        <p:spPr>
          <a:xfrm>
            <a:off x="762000" y="762000"/>
            <a:ext cx="6096000" cy="457200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275983" y="2511813"/>
            <a:ext cx="3398520" cy="3126987"/>
          </a:xfrm>
        </p:spPr>
        <p:txBody>
          <a:bodyPr>
            <a:normAutofit/>
          </a:bodyPr>
          <a:lstStyle>
            <a:lvl1pPr marL="0" marR="0" indent="0" algn="l" defTabSz="685800" rtl="0" eaLnBrk="1" fontAlgn="auto" latinLnBrk="0" hangingPunct="1">
              <a:lnSpc>
                <a:spcPct val="100000"/>
              </a:lnSpc>
              <a:spcBef>
                <a:spcPts val="900"/>
              </a:spcBef>
              <a:spcAft>
                <a:spcPts val="0"/>
              </a:spcAft>
              <a:buClrTx/>
              <a:buSzTx/>
              <a:buFontTx/>
              <a:buNone/>
              <a:tabLst/>
              <a:defRPr sz="1350">
                <a:solidFill>
                  <a:srgbClr val="262626"/>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marL="0" marR="0" lvl="0" indent="0" algn="l" defTabSz="685800" rtl="0" eaLnBrk="1" fontAlgn="auto" latinLnBrk="0" hangingPunct="1">
              <a:lnSpc>
                <a:spcPct val="100000"/>
              </a:lnSpc>
              <a:spcBef>
                <a:spcPts val="1050"/>
              </a:spcBef>
              <a:spcAft>
                <a:spcPts val="0"/>
              </a:spcAft>
              <a:buClrTx/>
              <a:buSzTx/>
              <a:buFontTx/>
              <a:buNone/>
              <a:tabLst/>
              <a:defRPr/>
            </a:pPr>
            <a:r>
              <a:rPr lang="en-US"/>
              <a:t>Edit Master text styles</a:t>
            </a:r>
          </a:p>
        </p:txBody>
      </p:sp>
      <p:sp>
        <p:nvSpPr>
          <p:cNvPr id="5" name="Date Placeholder 4"/>
          <p:cNvSpPr>
            <a:spLocks noGrp="1"/>
          </p:cNvSpPr>
          <p:nvPr>
            <p:ph type="dt" sz="half" idx="10"/>
          </p:nvPr>
        </p:nvSpPr>
        <p:spPr/>
        <p:txBody>
          <a:bodyPr/>
          <a:lstStyle/>
          <a:p>
            <a:pPr defTabSz="342900"/>
            <a:fld id="{FDB08721-E45B-4A66-93A6-531BE00DB2CF}" type="datetimeFigureOut">
              <a:rPr lang="en-US" smtClean="0">
                <a:solidFill>
                  <a:prstClr val="black">
                    <a:alpha val="80000"/>
                  </a:prstClr>
                </a:solidFill>
              </a:rPr>
              <a:pPr defTabSz="342900"/>
              <a:t>8/19/2022</a:t>
            </a:fld>
            <a:endParaRPr lang="en-US">
              <a:solidFill>
                <a:prstClr val="black">
                  <a:alpha val="80000"/>
                </a:prstClr>
              </a:solidFill>
            </a:endParaRPr>
          </a:p>
        </p:txBody>
      </p:sp>
      <p:sp>
        <p:nvSpPr>
          <p:cNvPr id="6" name="Footer Placeholder 5"/>
          <p:cNvSpPr>
            <a:spLocks noGrp="1"/>
          </p:cNvSpPr>
          <p:nvPr>
            <p:ph type="ftr" sz="quarter" idx="11"/>
          </p:nvPr>
        </p:nvSpPr>
        <p:spPr/>
        <p:txBody>
          <a:bodyPr/>
          <a:lstStyle/>
          <a:p>
            <a:pPr defTabSz="342900"/>
            <a:endParaRPr lang="en-US">
              <a:solidFill>
                <a:prstClr val="black">
                  <a:alpha val="80000"/>
                </a:prstClr>
              </a:solidFill>
            </a:endParaRPr>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pPr defTabSz="342900"/>
            <a:fld id="{78C739BE-451B-478D-B9BF-5E72F79512D5}" type="slidenum">
              <a:rPr lang="en-US" smtClean="0"/>
              <a:pPr defTabSz="342900"/>
              <a:t>‹#›</a:t>
            </a:fld>
            <a:endParaRPr lang="en-US"/>
          </a:p>
        </p:txBody>
      </p:sp>
    </p:spTree>
    <p:extLst>
      <p:ext uri="{BB962C8B-B14F-4D97-AF65-F5344CB8AC3E}">
        <p14:creationId xmlns:p14="http://schemas.microsoft.com/office/powerpoint/2010/main" val="24072032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9"/>
            <a:ext cx="10780776" cy="613283"/>
          </a:xfrm>
        </p:spPr>
        <p:txBody>
          <a:bodyPr anchor="b">
            <a:normAutofit/>
          </a:bodyPr>
          <a:lstStyle>
            <a:lvl1pPr>
              <a:defRPr sz="2400" b="0">
                <a:solidFill>
                  <a:srgbClr val="FFFFFF"/>
                </a:solidFill>
              </a:defRPr>
            </a:lvl1pPr>
          </a:lstStyle>
          <a:p>
            <a:r>
              <a:rPr lang="en-US"/>
              <a:t>Click to edit Master title style</a:t>
            </a:r>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600"/>
              </a:spcBef>
              <a:buNone/>
              <a:defRPr sz="2400">
                <a:solidFill>
                  <a:schemeClr val="tx1">
                    <a:lumMod val="75000"/>
                    <a:lumOff val="25000"/>
                  </a:schemeClr>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050">
                <a:solidFill>
                  <a:srgbClr val="262626"/>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pPr defTabSz="342900"/>
            <a:fld id="{FDB08721-E45B-4A66-93A6-531BE00DB2CF}" type="datetimeFigureOut">
              <a:rPr lang="en-US" smtClean="0"/>
              <a:pPr defTabSz="342900"/>
              <a:t>8/19/2022</a:t>
            </a:fld>
            <a:endParaRPr lang="en-US"/>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pPr defTabSz="342900"/>
            <a:endParaRPr lang="en-US"/>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pPr defTabSz="342900"/>
            <a:fld id="{78C739BE-451B-478D-B9BF-5E72F79512D5}" type="slidenum">
              <a:rPr lang="en-US" smtClean="0"/>
              <a:pPr defTabSz="342900"/>
              <a:t>‹#›</a:t>
            </a:fld>
            <a:endParaRPr lang="en-US"/>
          </a:p>
        </p:txBody>
      </p:sp>
    </p:spTree>
    <p:extLst>
      <p:ext uri="{BB962C8B-B14F-4D97-AF65-F5344CB8AC3E}">
        <p14:creationId xmlns:p14="http://schemas.microsoft.com/office/powerpoint/2010/main" val="1795388696"/>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6" y="499533"/>
            <a:ext cx="10772775" cy="1658198"/>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713">
                <a:solidFill>
                  <a:schemeClr val="tx1">
                    <a:alpha val="80000"/>
                  </a:schemeClr>
                </a:solidFill>
                <a:latin typeface="Segoe UI" panose="020B0502040204020203" pitchFamily="34" charset="0"/>
                <a:cs typeface="Segoe UI" panose="020B0502040204020203" pitchFamily="34" charset="0"/>
              </a:defRPr>
            </a:lvl1pPr>
          </a:lstStyle>
          <a:p>
            <a:pPr defTabSz="342900"/>
            <a:fld id="{FDB08721-E45B-4A66-93A6-531BE00DB2CF}" type="datetimeFigureOut">
              <a:rPr lang="en-US" smtClean="0">
                <a:solidFill>
                  <a:prstClr val="black">
                    <a:alpha val="80000"/>
                  </a:prstClr>
                </a:solidFill>
              </a:rPr>
              <a:pPr defTabSz="342900"/>
              <a:t>8/19/2022</a:t>
            </a:fld>
            <a:endParaRPr lang="en-US">
              <a:solidFill>
                <a:prstClr val="black">
                  <a:alpha val="80000"/>
                </a:prstClr>
              </a:solidFill>
            </a:endParaRPr>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713" cap="all" baseline="0">
                <a:solidFill>
                  <a:schemeClr val="tx1">
                    <a:alpha val="80000"/>
                  </a:schemeClr>
                </a:solidFill>
                <a:latin typeface="Segoe UI" panose="020B0502040204020203" pitchFamily="34" charset="0"/>
                <a:cs typeface="Segoe UI" panose="020B0502040204020203" pitchFamily="34" charset="0"/>
              </a:defRPr>
            </a:lvl1pPr>
          </a:lstStyle>
          <a:p>
            <a:pPr defTabSz="342900"/>
            <a:endParaRPr lang="en-US">
              <a:solidFill>
                <a:prstClr val="black">
                  <a:alpha val="80000"/>
                </a:prstClr>
              </a:solidFill>
            </a:endParaRPr>
          </a:p>
        </p:txBody>
      </p:sp>
      <p:sp>
        <p:nvSpPr>
          <p:cNvPr id="6" name="Slide Number Placeholder 5"/>
          <p:cNvSpPr>
            <a:spLocks noGrp="1"/>
          </p:cNvSpPr>
          <p:nvPr>
            <p:ph type="sldNum" sz="quarter" idx="4"/>
          </p:nvPr>
        </p:nvSpPr>
        <p:spPr>
          <a:xfrm>
            <a:off x="8763927" y="5876414"/>
            <a:ext cx="2926080" cy="1397039"/>
          </a:xfrm>
          <a:prstGeom prst="rect">
            <a:avLst/>
          </a:prstGeom>
        </p:spPr>
        <p:txBody>
          <a:bodyPr vert="horz" lIns="91440" tIns="45720" rIns="91440" bIns="45720" rtlCol="0" anchor="b"/>
          <a:lstStyle>
            <a:lvl1pPr algn="r">
              <a:defRPr sz="7725" b="0">
                <a:ln>
                  <a:noFill/>
                </a:ln>
                <a:solidFill>
                  <a:schemeClr val="accent1">
                    <a:alpha val="25000"/>
                  </a:schemeClr>
                </a:solidFill>
                <a:latin typeface="Segoe UI" panose="020B0502040204020203" pitchFamily="34" charset="0"/>
                <a:cs typeface="Segoe UI" panose="020B0502040204020203" pitchFamily="34" charset="0"/>
              </a:defRPr>
            </a:lvl1pPr>
          </a:lstStyle>
          <a:p>
            <a:pPr defTabSz="342900"/>
            <a:fld id="{78C739BE-451B-478D-B9BF-5E72F79512D5}" type="slidenum">
              <a:rPr lang="en-US" smtClean="0">
                <a:solidFill>
                  <a:srgbClr val="0072C6">
                    <a:alpha val="25000"/>
                  </a:srgbClr>
                </a:solidFill>
              </a:rPr>
              <a:pPr defTabSz="342900"/>
              <a:t>‹#›</a:t>
            </a:fld>
            <a:endParaRPr lang="en-US">
              <a:solidFill>
                <a:srgbClr val="0072C6">
                  <a:alpha val="25000"/>
                </a:srgbClr>
              </a:solidFill>
            </a:endParaRPr>
          </a:p>
        </p:txBody>
      </p:sp>
    </p:spTree>
    <p:extLst>
      <p:ext uri="{BB962C8B-B14F-4D97-AF65-F5344CB8AC3E}">
        <p14:creationId xmlns:p14="http://schemas.microsoft.com/office/powerpoint/2010/main" val="40489896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85000"/>
        </a:lnSpc>
        <a:spcBef>
          <a:spcPct val="0"/>
        </a:spcBef>
        <a:buNone/>
        <a:defRPr sz="4050" kern="1200" spc="-90" baseline="0">
          <a:solidFill>
            <a:schemeClr val="accent1"/>
          </a:solidFill>
          <a:latin typeface="Segoe UI" panose="020B0502040204020203" pitchFamily="34" charset="0"/>
          <a:ea typeface="+mj-ea"/>
          <a:cs typeface="Segoe UI" panose="020B0502040204020203" pitchFamily="34" charset="0"/>
        </a:defRPr>
      </a:lvl1pPr>
    </p:titleStyle>
    <p:bodyStyle>
      <a:lvl1pPr marL="68580" indent="-68580" algn="l" defTabSz="685800" rtl="0" eaLnBrk="1" latinLnBrk="0" hangingPunct="1">
        <a:lnSpc>
          <a:spcPct val="85000"/>
        </a:lnSpc>
        <a:spcBef>
          <a:spcPts val="975"/>
        </a:spcBef>
        <a:buFont typeface="Arial" pitchFamily="34" charset="0"/>
        <a:buChar char=" "/>
        <a:defRPr sz="1800" kern="1200">
          <a:solidFill>
            <a:schemeClr val="tx1">
              <a:lumMod val="85000"/>
              <a:lumOff val="15000"/>
            </a:schemeClr>
          </a:solidFill>
          <a:latin typeface="Segoe UI" panose="020B0502040204020203" pitchFamily="34" charset="0"/>
          <a:ea typeface="+mn-ea"/>
          <a:cs typeface="Segoe UI" panose="020B0502040204020203" pitchFamily="34" charset="0"/>
        </a:defRPr>
      </a:lvl1pPr>
      <a:lvl2pPr marL="260604" indent="-257175" algn="l" defTabSz="685800" rtl="0" eaLnBrk="1" latinLnBrk="0" hangingPunct="1">
        <a:lnSpc>
          <a:spcPct val="85000"/>
        </a:lnSpc>
        <a:spcBef>
          <a:spcPts val="450"/>
        </a:spcBef>
        <a:buFont typeface="Arial" pitchFamily="34" charset="0"/>
        <a:buChar char=" "/>
        <a:defRPr sz="1800" kern="1200">
          <a:solidFill>
            <a:schemeClr val="tx1">
              <a:lumMod val="85000"/>
              <a:lumOff val="15000"/>
            </a:schemeClr>
          </a:solidFill>
          <a:latin typeface="Segoe UI" panose="020B0502040204020203" pitchFamily="34" charset="0"/>
          <a:ea typeface="+mn-ea"/>
          <a:cs typeface="Segoe UI" panose="020B0502040204020203" pitchFamily="34" charset="0"/>
        </a:defRPr>
      </a:lvl2pPr>
      <a:lvl3pPr marL="411480" indent="-411480" algn="l" defTabSz="685800" rtl="0" eaLnBrk="1" latinLnBrk="0" hangingPunct="1">
        <a:lnSpc>
          <a:spcPct val="85000"/>
        </a:lnSpc>
        <a:spcBef>
          <a:spcPts val="450"/>
        </a:spcBef>
        <a:buFont typeface="Arial" pitchFamily="34" charset="0"/>
        <a:buChar char=" "/>
        <a:defRPr sz="1500" i="1" kern="1200">
          <a:solidFill>
            <a:schemeClr val="tx1">
              <a:lumMod val="85000"/>
              <a:lumOff val="15000"/>
            </a:schemeClr>
          </a:solidFill>
          <a:latin typeface="Segoe UI" panose="020B0502040204020203" pitchFamily="34" charset="0"/>
          <a:ea typeface="+mn-ea"/>
          <a:cs typeface="Segoe UI" panose="020B0502040204020203" pitchFamily="34" charset="0"/>
        </a:defRPr>
      </a:lvl3pPr>
      <a:lvl4pPr marL="617220" indent="-61722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Segoe UI" panose="020B0502040204020203" pitchFamily="34" charset="0"/>
          <a:ea typeface="+mn-ea"/>
          <a:cs typeface="Segoe UI" panose="020B0502040204020203" pitchFamily="34" charset="0"/>
        </a:defRPr>
      </a:lvl4pPr>
      <a:lvl5pPr marL="822960" indent="-82296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Segoe UI" panose="020B0502040204020203" pitchFamily="34" charset="0"/>
          <a:ea typeface="+mn-ea"/>
          <a:cs typeface="Segoe UI" panose="020B0502040204020203" pitchFamily="34" charset="0"/>
        </a:defRPr>
      </a:lvl5pPr>
      <a:lvl6pPr marL="900000" indent="-17145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6pPr>
      <a:lvl7pPr marL="1050000" indent="-17145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7pPr>
      <a:lvl8pPr marL="1200000" indent="-17145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8pPr>
      <a:lvl9pPr marL="1350000" indent="-17145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10" Type="http://schemas.openxmlformats.org/officeDocument/2006/relationships/image" Target="../media/image17.png"/><Relationship Id="rId4" Type="http://schemas.openxmlformats.org/officeDocument/2006/relationships/image" Target="../media/image12.jpeg"/><Relationship Id="rId9"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hyperlink" Target="https://docs.microsoft.com/en-us/azure/azure-cache-for-redis/cache-web-app-aspnet-core-howto" TargetMode="External"/><Relationship Id="rId2" Type="http://schemas.openxmlformats.org/officeDocument/2006/relationships/hyperlink" Target="https://docs.microsoft.com/en-us/azure/azure-cache-for-redis/cache-web-app-howto"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Adding Redis Caching</a:t>
            </a:r>
          </a:p>
        </p:txBody>
      </p:sp>
      <p:sp>
        <p:nvSpPr>
          <p:cNvPr id="3" name="Subtitle 2"/>
          <p:cNvSpPr>
            <a:spLocks noGrp="1"/>
          </p:cNvSpPr>
          <p:nvPr>
            <p:ph type="subTitle" idx="1"/>
          </p:nvPr>
        </p:nvSpPr>
        <p:spPr>
          <a:xfrm>
            <a:off x="687248" y="4319113"/>
            <a:ext cx="9228201" cy="1587279"/>
          </a:xfrm>
        </p:spPr>
        <p:txBody>
          <a:bodyPr>
            <a:normAutofit/>
          </a:bodyPr>
          <a:lstStyle/>
          <a:p>
            <a:r>
              <a:rPr lang="en-US" sz="3200" b="0" i="0" dirty="0">
                <a:solidFill>
                  <a:srgbClr val="000000"/>
                </a:solidFill>
                <a:effectLst/>
                <a:latin typeface="Komika Axis"/>
              </a:rPr>
              <a:t>To Your .NET Web API</a:t>
            </a:r>
          </a:p>
        </p:txBody>
      </p:sp>
      <p:sp>
        <p:nvSpPr>
          <p:cNvPr id="4" name="Subtitle 2"/>
          <p:cNvSpPr txBox="1">
            <a:spLocks/>
          </p:cNvSpPr>
          <p:nvPr/>
        </p:nvSpPr>
        <p:spPr>
          <a:xfrm>
            <a:off x="965454" y="6128396"/>
            <a:ext cx="10540746" cy="833121"/>
          </a:xfrm>
          <a:prstGeom prst="rect">
            <a:avLst/>
          </a:prstGeom>
        </p:spPr>
        <p:txBody>
          <a:bodyPr vert="horz" lIns="91440" tIns="45720" rIns="91440" bIns="45720" rtlCol="0">
            <a:normAutofit/>
          </a:bodyPr>
          <a:lstStyle>
            <a:lvl1pPr marL="0" indent="0" algn="l" defTabSz="914400" rtl="0" eaLnBrk="1" latinLnBrk="0" hangingPunct="1">
              <a:lnSpc>
                <a:spcPct val="85000"/>
              </a:lnSpc>
              <a:spcBef>
                <a:spcPts val="1300"/>
              </a:spcBef>
              <a:buFont typeface="Arial" pitchFamily="34" charset="0"/>
              <a:buNone/>
              <a:defRPr sz="3200" kern="1200">
                <a:solidFill>
                  <a:srgbClr val="0072C6"/>
                </a:solidFill>
                <a:latin typeface="+mj-lt"/>
                <a:ea typeface="+mn-ea"/>
                <a:cs typeface="Segoe UI" panose="020B0502040204020203" pitchFamily="34" charset="0"/>
              </a:defRPr>
            </a:lvl1pPr>
            <a:lvl2pPr marL="457200" indent="0" algn="ctr" defTabSz="914400" rtl="0" eaLnBrk="1" latinLnBrk="0" hangingPunct="1">
              <a:lnSpc>
                <a:spcPct val="85000"/>
              </a:lnSpc>
              <a:spcBef>
                <a:spcPts val="600"/>
              </a:spcBef>
              <a:buFont typeface="Arial" pitchFamily="34" charset="0"/>
              <a:buNone/>
              <a:defRPr sz="2800" kern="1200">
                <a:solidFill>
                  <a:schemeClr val="tx1">
                    <a:lumMod val="85000"/>
                    <a:lumOff val="15000"/>
                  </a:schemeClr>
                </a:solidFill>
                <a:latin typeface="Segoe UI" panose="020B0502040204020203" pitchFamily="34" charset="0"/>
                <a:ea typeface="+mn-ea"/>
                <a:cs typeface="Segoe UI" panose="020B0502040204020203" pitchFamily="34" charset="0"/>
              </a:defRPr>
            </a:lvl2pPr>
            <a:lvl3pPr marL="914400" indent="0" algn="ctr" defTabSz="914400" rtl="0" eaLnBrk="1" latinLnBrk="0" hangingPunct="1">
              <a:lnSpc>
                <a:spcPct val="85000"/>
              </a:lnSpc>
              <a:spcBef>
                <a:spcPts val="600"/>
              </a:spcBef>
              <a:buFont typeface="Arial" pitchFamily="34" charset="0"/>
              <a:buNone/>
              <a:defRPr sz="2400" i="1" kern="1200">
                <a:solidFill>
                  <a:schemeClr val="tx1">
                    <a:lumMod val="85000"/>
                    <a:lumOff val="15000"/>
                  </a:schemeClr>
                </a:solidFill>
                <a:latin typeface="Segoe UI" panose="020B0502040204020203" pitchFamily="34" charset="0"/>
                <a:ea typeface="+mn-ea"/>
                <a:cs typeface="Segoe UI" panose="020B0502040204020203" pitchFamily="34" charset="0"/>
              </a:defRPr>
            </a:lvl3pPr>
            <a:lvl4pPr marL="1371600" indent="0" algn="ctr"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Segoe UI" panose="020B0502040204020203" pitchFamily="34" charset="0"/>
                <a:ea typeface="+mn-ea"/>
                <a:cs typeface="Segoe UI" panose="020B0502040204020203" pitchFamily="34" charset="0"/>
              </a:defRPr>
            </a:lvl4pPr>
            <a:lvl5pPr marL="1828800" indent="0" algn="ctr"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Segoe UI" panose="020B0502040204020203" pitchFamily="34" charset="0"/>
                <a:ea typeface="+mn-ea"/>
                <a:cs typeface="Segoe UI" panose="020B0502040204020203" pitchFamily="34" charset="0"/>
              </a:defRPr>
            </a:lvl5pPr>
            <a:lvl6pPr marL="2286000" indent="0" algn="ctr"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6pPr>
            <a:lvl7pPr marL="2743200" indent="0" algn="ctr"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7pPr>
            <a:lvl8pPr marL="3200400" indent="0" algn="ctr"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8pPr>
            <a:lvl9pPr marL="3657600" indent="0" algn="ctr"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9pPr>
          </a:lstStyle>
          <a:p>
            <a:pPr algn="r"/>
            <a:r>
              <a:rPr lang="en-US">
                <a:solidFill>
                  <a:schemeClr val="bg1"/>
                </a:solidFill>
              </a:rPr>
              <a:t>Jonathan "J." Tower</a:t>
            </a:r>
          </a:p>
        </p:txBody>
      </p:sp>
    </p:spTree>
    <p:extLst>
      <p:ext uri="{BB962C8B-B14F-4D97-AF65-F5344CB8AC3E}">
        <p14:creationId xmlns:p14="http://schemas.microsoft.com/office/powerpoint/2010/main" val="33063574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erson holding a sign&#10;&#10;Description automatically generated with medium confidence">
            <a:extLst>
              <a:ext uri="{FF2B5EF4-FFF2-40B4-BE49-F238E27FC236}">
                <a16:creationId xmlns:a16="http://schemas.microsoft.com/office/drawing/2014/main" id="{CC7C8F5C-099F-5465-6E11-F1E077D8D55E}"/>
              </a:ext>
            </a:extLst>
          </p:cNvPr>
          <p:cNvPicPr>
            <a:picLocks noChangeAspect="1"/>
          </p:cNvPicPr>
          <p:nvPr/>
        </p:nvPicPr>
        <p:blipFill rotWithShape="1">
          <a:blip r:embed="rId3">
            <a:extLst>
              <a:ext uri="{28A0092B-C50C-407E-A947-70E740481C1C}">
                <a14:useLocalDpi xmlns:a14="http://schemas.microsoft.com/office/drawing/2010/main" val="0"/>
              </a:ext>
            </a:extLst>
          </a:blip>
          <a:srcRect r="36376"/>
          <a:stretch/>
        </p:blipFill>
        <p:spPr>
          <a:xfrm>
            <a:off x="5647049" y="9427"/>
            <a:ext cx="6544951" cy="6858000"/>
          </a:xfrm>
          <a:prstGeom prst="rect">
            <a:avLst/>
          </a:prstGeom>
        </p:spPr>
      </p:pic>
      <p:pic>
        <p:nvPicPr>
          <p:cNvPr id="6" name="Content Placeholder 5" descr="A squirrel standing on its hind legs&#10;&#10;Description automatically generated with medium confidence">
            <a:extLst>
              <a:ext uri="{FF2B5EF4-FFF2-40B4-BE49-F238E27FC236}">
                <a16:creationId xmlns:a16="http://schemas.microsoft.com/office/drawing/2014/main" id="{BB2227F0-74DC-6BE1-56F4-C17787EED6FB}"/>
              </a:ext>
            </a:extLst>
          </p:cNvPr>
          <p:cNvPicPr>
            <a:picLocks noGrp="1" noChangeAspect="1"/>
          </p:cNvPicPr>
          <p:nvPr>
            <p:ph idx="4294967295"/>
          </p:nvPr>
        </p:nvPicPr>
        <p:blipFill rotWithShape="1">
          <a:blip r:embed="rId4">
            <a:extLst>
              <a:ext uri="{28A0092B-C50C-407E-A947-70E740481C1C}">
                <a14:useLocalDpi xmlns:a14="http://schemas.microsoft.com/office/drawing/2010/main" val="0"/>
              </a:ext>
            </a:extLst>
          </a:blip>
          <a:srcRect l="20490" t="10091" r="29484" b="5521"/>
          <a:stretch/>
        </p:blipFill>
        <p:spPr>
          <a:xfrm>
            <a:off x="-1" y="1"/>
            <a:ext cx="6099143" cy="6858000"/>
          </a:xfrm>
          <a:prstGeom prst="rect">
            <a:avLst/>
          </a:prstGeom>
        </p:spPr>
      </p:pic>
    </p:spTree>
    <p:extLst>
      <p:ext uri="{BB962C8B-B14F-4D97-AF65-F5344CB8AC3E}">
        <p14:creationId xmlns:p14="http://schemas.microsoft.com/office/powerpoint/2010/main" val="27264242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DE226-7E37-5451-A718-373FF6CD338B}"/>
              </a:ext>
            </a:extLst>
          </p:cNvPr>
          <p:cNvSpPr>
            <a:spLocks noGrp="1"/>
          </p:cNvSpPr>
          <p:nvPr>
            <p:ph type="title"/>
          </p:nvPr>
        </p:nvSpPr>
        <p:spPr/>
        <p:txBody>
          <a:bodyPr/>
          <a:lstStyle/>
          <a:p>
            <a:r>
              <a:rPr lang="en-US" dirty="0"/>
              <a:t>What is Caching?</a:t>
            </a:r>
          </a:p>
        </p:txBody>
      </p:sp>
      <p:sp>
        <p:nvSpPr>
          <p:cNvPr id="3" name="Content Placeholder 2">
            <a:extLst>
              <a:ext uri="{FF2B5EF4-FFF2-40B4-BE49-F238E27FC236}">
                <a16:creationId xmlns:a16="http://schemas.microsoft.com/office/drawing/2014/main" id="{1941FE47-5E5E-02F5-050F-09A867F3E81F}"/>
              </a:ext>
            </a:extLst>
          </p:cNvPr>
          <p:cNvSpPr>
            <a:spLocks noGrp="1"/>
          </p:cNvSpPr>
          <p:nvPr>
            <p:ph idx="1"/>
          </p:nvPr>
        </p:nvSpPr>
        <p:spPr/>
        <p:txBody>
          <a:bodyPr>
            <a:normAutofit/>
          </a:bodyPr>
          <a:lstStyle/>
          <a:p>
            <a:pPr marL="0" indent="0">
              <a:buNone/>
            </a:pPr>
            <a:r>
              <a:rPr lang="en-US" sz="6000" b="1" dirty="0"/>
              <a:t>Temporarily</a:t>
            </a:r>
            <a:r>
              <a:rPr lang="en-US" sz="6000" dirty="0"/>
              <a:t> storing </a:t>
            </a:r>
            <a:r>
              <a:rPr lang="en-US" sz="6000" b="1" dirty="0"/>
              <a:t>frequently accessed </a:t>
            </a:r>
            <a:r>
              <a:rPr lang="en-US" sz="6000" dirty="0"/>
              <a:t>data to </a:t>
            </a:r>
            <a:r>
              <a:rPr lang="en-US" sz="6000" b="1" dirty="0"/>
              <a:t>fast storage</a:t>
            </a:r>
            <a:r>
              <a:rPr lang="en-US" sz="6000" dirty="0"/>
              <a:t> that’s located </a:t>
            </a:r>
            <a:r>
              <a:rPr lang="en-US" sz="6000" b="1" dirty="0"/>
              <a:t>close</a:t>
            </a:r>
            <a:r>
              <a:rPr lang="en-US" sz="6000" dirty="0"/>
              <a:t> to the application</a:t>
            </a:r>
          </a:p>
          <a:p>
            <a:pPr marL="0" indent="0">
              <a:buNone/>
            </a:pPr>
            <a:endParaRPr lang="en-US" sz="6000" dirty="0"/>
          </a:p>
        </p:txBody>
      </p:sp>
    </p:spTree>
    <p:extLst>
      <p:ext uri="{BB962C8B-B14F-4D97-AF65-F5344CB8AC3E}">
        <p14:creationId xmlns:p14="http://schemas.microsoft.com/office/powerpoint/2010/main" val="28912726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DE226-7E37-5451-A718-373FF6CD338B}"/>
              </a:ext>
            </a:extLst>
          </p:cNvPr>
          <p:cNvSpPr>
            <a:spLocks noGrp="1"/>
          </p:cNvSpPr>
          <p:nvPr>
            <p:ph type="title"/>
          </p:nvPr>
        </p:nvSpPr>
        <p:spPr/>
        <p:txBody>
          <a:bodyPr/>
          <a:lstStyle/>
          <a:p>
            <a:r>
              <a:rPr lang="en-US" dirty="0"/>
              <a:t>What is Caching?</a:t>
            </a:r>
          </a:p>
        </p:txBody>
      </p:sp>
      <p:sp>
        <p:nvSpPr>
          <p:cNvPr id="3" name="Content Placeholder 2">
            <a:extLst>
              <a:ext uri="{FF2B5EF4-FFF2-40B4-BE49-F238E27FC236}">
                <a16:creationId xmlns:a16="http://schemas.microsoft.com/office/drawing/2014/main" id="{1941FE47-5E5E-02F5-050F-09A867F3E81F}"/>
              </a:ext>
            </a:extLst>
          </p:cNvPr>
          <p:cNvSpPr>
            <a:spLocks noGrp="1"/>
          </p:cNvSpPr>
          <p:nvPr>
            <p:ph idx="1"/>
          </p:nvPr>
        </p:nvSpPr>
        <p:spPr/>
        <p:txBody>
          <a:bodyPr>
            <a:normAutofit/>
          </a:bodyPr>
          <a:lstStyle/>
          <a:p>
            <a:pPr marL="0" indent="0">
              <a:buNone/>
            </a:pPr>
            <a:r>
              <a:rPr lang="en-US" sz="6000" b="1" dirty="0">
                <a:solidFill>
                  <a:srgbClr val="FF0000"/>
                </a:solidFill>
              </a:rPr>
              <a:t>Temporarily</a:t>
            </a:r>
            <a:r>
              <a:rPr lang="en-US" sz="6000" dirty="0"/>
              <a:t> storing </a:t>
            </a:r>
            <a:r>
              <a:rPr lang="en-US" sz="6000" b="1" dirty="0"/>
              <a:t>frequently accessed </a:t>
            </a:r>
            <a:r>
              <a:rPr lang="en-US" sz="6000" dirty="0"/>
              <a:t>data to </a:t>
            </a:r>
            <a:r>
              <a:rPr lang="en-US" sz="6000" b="1" dirty="0"/>
              <a:t>fast storage</a:t>
            </a:r>
            <a:r>
              <a:rPr lang="en-US" sz="6000" dirty="0"/>
              <a:t> that’s located </a:t>
            </a:r>
            <a:r>
              <a:rPr lang="en-US" sz="6000" b="1" dirty="0"/>
              <a:t>close</a:t>
            </a:r>
            <a:r>
              <a:rPr lang="en-US" sz="6000" dirty="0"/>
              <a:t> to the application</a:t>
            </a:r>
          </a:p>
        </p:txBody>
      </p:sp>
    </p:spTree>
    <p:extLst>
      <p:ext uri="{BB962C8B-B14F-4D97-AF65-F5344CB8AC3E}">
        <p14:creationId xmlns:p14="http://schemas.microsoft.com/office/powerpoint/2010/main" val="25953043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DE226-7E37-5451-A718-373FF6CD338B}"/>
              </a:ext>
            </a:extLst>
          </p:cNvPr>
          <p:cNvSpPr>
            <a:spLocks noGrp="1"/>
          </p:cNvSpPr>
          <p:nvPr>
            <p:ph type="title"/>
          </p:nvPr>
        </p:nvSpPr>
        <p:spPr/>
        <p:txBody>
          <a:bodyPr/>
          <a:lstStyle/>
          <a:p>
            <a:r>
              <a:rPr lang="en-US" dirty="0"/>
              <a:t>What is Caching?</a:t>
            </a:r>
          </a:p>
        </p:txBody>
      </p:sp>
      <p:sp>
        <p:nvSpPr>
          <p:cNvPr id="3" name="Content Placeholder 2">
            <a:extLst>
              <a:ext uri="{FF2B5EF4-FFF2-40B4-BE49-F238E27FC236}">
                <a16:creationId xmlns:a16="http://schemas.microsoft.com/office/drawing/2014/main" id="{1941FE47-5E5E-02F5-050F-09A867F3E81F}"/>
              </a:ext>
            </a:extLst>
          </p:cNvPr>
          <p:cNvSpPr>
            <a:spLocks noGrp="1"/>
          </p:cNvSpPr>
          <p:nvPr>
            <p:ph idx="1"/>
          </p:nvPr>
        </p:nvSpPr>
        <p:spPr/>
        <p:txBody>
          <a:bodyPr>
            <a:normAutofit/>
          </a:bodyPr>
          <a:lstStyle/>
          <a:p>
            <a:pPr marL="0" indent="0">
              <a:buNone/>
            </a:pPr>
            <a:r>
              <a:rPr lang="en-US" sz="6000" b="1" dirty="0">
                <a:solidFill>
                  <a:srgbClr val="FF0000"/>
                </a:solidFill>
              </a:rPr>
              <a:t>Temporarily</a:t>
            </a:r>
            <a:r>
              <a:rPr lang="en-US" sz="6000" dirty="0"/>
              <a:t> storing </a:t>
            </a:r>
            <a:r>
              <a:rPr lang="en-US" sz="6000" b="1" dirty="0">
                <a:solidFill>
                  <a:srgbClr val="FF0000"/>
                </a:solidFill>
              </a:rPr>
              <a:t>frequently</a:t>
            </a:r>
            <a:r>
              <a:rPr lang="en-US" sz="6000" b="1" dirty="0"/>
              <a:t> </a:t>
            </a:r>
            <a:r>
              <a:rPr lang="en-US" sz="6000" b="1" dirty="0">
                <a:solidFill>
                  <a:srgbClr val="FF0000"/>
                </a:solidFill>
              </a:rPr>
              <a:t>accessed</a:t>
            </a:r>
            <a:r>
              <a:rPr lang="en-US" sz="6000" b="1" dirty="0"/>
              <a:t> </a:t>
            </a:r>
            <a:r>
              <a:rPr lang="en-US" sz="6000" dirty="0"/>
              <a:t>data to </a:t>
            </a:r>
            <a:r>
              <a:rPr lang="en-US" sz="6000" b="1" dirty="0"/>
              <a:t>fast storage</a:t>
            </a:r>
            <a:r>
              <a:rPr lang="en-US" sz="6000" dirty="0"/>
              <a:t> that’s located </a:t>
            </a:r>
            <a:r>
              <a:rPr lang="en-US" sz="6000" b="1" dirty="0"/>
              <a:t>close</a:t>
            </a:r>
            <a:r>
              <a:rPr lang="en-US" sz="6000" dirty="0"/>
              <a:t> to the application</a:t>
            </a:r>
          </a:p>
        </p:txBody>
      </p:sp>
    </p:spTree>
    <p:extLst>
      <p:ext uri="{BB962C8B-B14F-4D97-AF65-F5344CB8AC3E}">
        <p14:creationId xmlns:p14="http://schemas.microsoft.com/office/powerpoint/2010/main" val="17761100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DE226-7E37-5451-A718-373FF6CD338B}"/>
              </a:ext>
            </a:extLst>
          </p:cNvPr>
          <p:cNvSpPr>
            <a:spLocks noGrp="1"/>
          </p:cNvSpPr>
          <p:nvPr>
            <p:ph type="title"/>
          </p:nvPr>
        </p:nvSpPr>
        <p:spPr/>
        <p:txBody>
          <a:bodyPr/>
          <a:lstStyle/>
          <a:p>
            <a:r>
              <a:rPr lang="en-US" dirty="0"/>
              <a:t>What is Caching?</a:t>
            </a:r>
          </a:p>
        </p:txBody>
      </p:sp>
      <p:sp>
        <p:nvSpPr>
          <p:cNvPr id="3" name="Content Placeholder 2">
            <a:extLst>
              <a:ext uri="{FF2B5EF4-FFF2-40B4-BE49-F238E27FC236}">
                <a16:creationId xmlns:a16="http://schemas.microsoft.com/office/drawing/2014/main" id="{1941FE47-5E5E-02F5-050F-09A867F3E81F}"/>
              </a:ext>
            </a:extLst>
          </p:cNvPr>
          <p:cNvSpPr>
            <a:spLocks noGrp="1"/>
          </p:cNvSpPr>
          <p:nvPr>
            <p:ph idx="1"/>
          </p:nvPr>
        </p:nvSpPr>
        <p:spPr/>
        <p:txBody>
          <a:bodyPr>
            <a:normAutofit/>
          </a:bodyPr>
          <a:lstStyle/>
          <a:p>
            <a:pPr marL="0" indent="0">
              <a:buNone/>
            </a:pPr>
            <a:r>
              <a:rPr lang="en-US" sz="6000" b="1" dirty="0">
                <a:solidFill>
                  <a:srgbClr val="FF0000"/>
                </a:solidFill>
              </a:rPr>
              <a:t>Temporarily</a:t>
            </a:r>
            <a:r>
              <a:rPr lang="en-US" sz="6000" dirty="0"/>
              <a:t> storing </a:t>
            </a:r>
            <a:r>
              <a:rPr lang="en-US" sz="6000" b="1" dirty="0">
                <a:solidFill>
                  <a:srgbClr val="FF0000"/>
                </a:solidFill>
              </a:rPr>
              <a:t>frequently</a:t>
            </a:r>
            <a:r>
              <a:rPr lang="en-US" sz="6000" b="1" dirty="0"/>
              <a:t> </a:t>
            </a:r>
            <a:r>
              <a:rPr lang="en-US" sz="6000" b="1" dirty="0">
                <a:solidFill>
                  <a:srgbClr val="FF0000"/>
                </a:solidFill>
              </a:rPr>
              <a:t>accessed</a:t>
            </a:r>
            <a:r>
              <a:rPr lang="en-US" sz="6000" b="1" dirty="0"/>
              <a:t> </a:t>
            </a:r>
            <a:r>
              <a:rPr lang="en-US" sz="6000" dirty="0"/>
              <a:t>data to </a:t>
            </a:r>
            <a:r>
              <a:rPr lang="en-US" sz="6000" b="1" dirty="0">
                <a:solidFill>
                  <a:srgbClr val="FF0000"/>
                </a:solidFill>
              </a:rPr>
              <a:t>fast storage</a:t>
            </a:r>
            <a:r>
              <a:rPr lang="en-US" sz="6000" dirty="0">
                <a:solidFill>
                  <a:srgbClr val="FF0000"/>
                </a:solidFill>
              </a:rPr>
              <a:t> </a:t>
            </a:r>
            <a:r>
              <a:rPr lang="en-US" sz="6000" dirty="0"/>
              <a:t>that’s located </a:t>
            </a:r>
            <a:r>
              <a:rPr lang="en-US" sz="6000" b="1" dirty="0">
                <a:solidFill>
                  <a:schemeClr val="tx1"/>
                </a:solidFill>
              </a:rPr>
              <a:t>close</a:t>
            </a:r>
            <a:r>
              <a:rPr lang="en-US" sz="6000" dirty="0"/>
              <a:t> to the application</a:t>
            </a:r>
          </a:p>
          <a:p>
            <a:pPr marL="0" indent="0">
              <a:buNone/>
            </a:pPr>
            <a:endParaRPr lang="en-US" sz="6000" dirty="0"/>
          </a:p>
        </p:txBody>
      </p:sp>
    </p:spTree>
    <p:extLst>
      <p:ext uri="{BB962C8B-B14F-4D97-AF65-F5344CB8AC3E}">
        <p14:creationId xmlns:p14="http://schemas.microsoft.com/office/powerpoint/2010/main" val="10189238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DE226-7E37-5451-A718-373FF6CD338B}"/>
              </a:ext>
            </a:extLst>
          </p:cNvPr>
          <p:cNvSpPr>
            <a:spLocks noGrp="1"/>
          </p:cNvSpPr>
          <p:nvPr>
            <p:ph type="title"/>
          </p:nvPr>
        </p:nvSpPr>
        <p:spPr/>
        <p:txBody>
          <a:bodyPr/>
          <a:lstStyle/>
          <a:p>
            <a:r>
              <a:rPr lang="en-US" dirty="0"/>
              <a:t>What is Caching?</a:t>
            </a:r>
          </a:p>
        </p:txBody>
      </p:sp>
      <p:sp>
        <p:nvSpPr>
          <p:cNvPr id="3" name="Content Placeholder 2">
            <a:extLst>
              <a:ext uri="{FF2B5EF4-FFF2-40B4-BE49-F238E27FC236}">
                <a16:creationId xmlns:a16="http://schemas.microsoft.com/office/drawing/2014/main" id="{1941FE47-5E5E-02F5-050F-09A867F3E81F}"/>
              </a:ext>
            </a:extLst>
          </p:cNvPr>
          <p:cNvSpPr>
            <a:spLocks noGrp="1"/>
          </p:cNvSpPr>
          <p:nvPr>
            <p:ph idx="1"/>
          </p:nvPr>
        </p:nvSpPr>
        <p:spPr/>
        <p:txBody>
          <a:bodyPr>
            <a:normAutofit/>
          </a:bodyPr>
          <a:lstStyle/>
          <a:p>
            <a:pPr marL="0" indent="0">
              <a:buNone/>
            </a:pPr>
            <a:r>
              <a:rPr lang="en-US" sz="6000" b="1" dirty="0">
                <a:solidFill>
                  <a:srgbClr val="FF0000"/>
                </a:solidFill>
              </a:rPr>
              <a:t>Temporarily</a:t>
            </a:r>
            <a:r>
              <a:rPr lang="en-US" sz="6000" dirty="0"/>
              <a:t> storing </a:t>
            </a:r>
            <a:r>
              <a:rPr lang="en-US" sz="6000" b="1" dirty="0">
                <a:solidFill>
                  <a:srgbClr val="FF0000"/>
                </a:solidFill>
              </a:rPr>
              <a:t>frequently</a:t>
            </a:r>
            <a:r>
              <a:rPr lang="en-US" sz="6000" b="1" dirty="0"/>
              <a:t> </a:t>
            </a:r>
            <a:r>
              <a:rPr lang="en-US" sz="6000" b="1" dirty="0">
                <a:solidFill>
                  <a:srgbClr val="FF0000"/>
                </a:solidFill>
              </a:rPr>
              <a:t>accessed</a:t>
            </a:r>
            <a:r>
              <a:rPr lang="en-US" sz="6000" b="1" dirty="0"/>
              <a:t> </a:t>
            </a:r>
            <a:r>
              <a:rPr lang="en-US" sz="6000" dirty="0"/>
              <a:t>data to </a:t>
            </a:r>
            <a:r>
              <a:rPr lang="en-US" sz="6000" b="1" dirty="0">
                <a:solidFill>
                  <a:srgbClr val="FF0000"/>
                </a:solidFill>
              </a:rPr>
              <a:t>fast storage</a:t>
            </a:r>
            <a:r>
              <a:rPr lang="en-US" sz="6000" dirty="0">
                <a:solidFill>
                  <a:srgbClr val="FF0000"/>
                </a:solidFill>
              </a:rPr>
              <a:t> </a:t>
            </a:r>
            <a:r>
              <a:rPr lang="en-US" sz="6000" dirty="0"/>
              <a:t>that’s located </a:t>
            </a:r>
            <a:r>
              <a:rPr lang="en-US" sz="6000" b="1" dirty="0">
                <a:solidFill>
                  <a:srgbClr val="FF0000"/>
                </a:solidFill>
              </a:rPr>
              <a:t>close</a:t>
            </a:r>
            <a:r>
              <a:rPr lang="en-US" sz="6000" dirty="0"/>
              <a:t> to the application</a:t>
            </a:r>
          </a:p>
          <a:p>
            <a:pPr marL="0" indent="0">
              <a:buNone/>
            </a:pPr>
            <a:endParaRPr lang="en-US" sz="6000" dirty="0"/>
          </a:p>
        </p:txBody>
      </p:sp>
    </p:spTree>
    <p:extLst>
      <p:ext uri="{BB962C8B-B14F-4D97-AF65-F5344CB8AC3E}">
        <p14:creationId xmlns:p14="http://schemas.microsoft.com/office/powerpoint/2010/main" val="9062532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0F29C0F-B912-3535-1A46-EA21810DC62E}"/>
              </a:ext>
            </a:extLst>
          </p:cNvPr>
          <p:cNvSpPr>
            <a:spLocks noGrp="1"/>
          </p:cNvSpPr>
          <p:nvPr>
            <p:ph type="title"/>
          </p:nvPr>
        </p:nvSpPr>
        <p:spPr/>
        <p:txBody>
          <a:bodyPr/>
          <a:lstStyle/>
          <a:p>
            <a:r>
              <a:rPr lang="en-US" dirty="0"/>
              <a:t>What is Redis?</a:t>
            </a:r>
          </a:p>
        </p:txBody>
      </p:sp>
      <p:sp>
        <p:nvSpPr>
          <p:cNvPr id="5" name="Text Placeholder 4">
            <a:extLst>
              <a:ext uri="{FF2B5EF4-FFF2-40B4-BE49-F238E27FC236}">
                <a16:creationId xmlns:a16="http://schemas.microsoft.com/office/drawing/2014/main" id="{B9AC5EBA-1102-502E-C73A-9FA729C3DC4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747202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DE226-7E37-5451-A718-373FF6CD338B}"/>
              </a:ext>
            </a:extLst>
          </p:cNvPr>
          <p:cNvSpPr>
            <a:spLocks noGrp="1"/>
          </p:cNvSpPr>
          <p:nvPr>
            <p:ph type="title"/>
          </p:nvPr>
        </p:nvSpPr>
        <p:spPr/>
        <p:txBody>
          <a:bodyPr/>
          <a:lstStyle/>
          <a:p>
            <a:r>
              <a:rPr lang="en-US" dirty="0"/>
              <a:t>What is Redis?</a:t>
            </a:r>
          </a:p>
        </p:txBody>
      </p:sp>
      <p:sp>
        <p:nvSpPr>
          <p:cNvPr id="3" name="Content Placeholder 2">
            <a:extLst>
              <a:ext uri="{FF2B5EF4-FFF2-40B4-BE49-F238E27FC236}">
                <a16:creationId xmlns:a16="http://schemas.microsoft.com/office/drawing/2014/main" id="{1941FE47-5E5E-02F5-050F-09A867F3E81F}"/>
              </a:ext>
            </a:extLst>
          </p:cNvPr>
          <p:cNvSpPr>
            <a:spLocks noGrp="1"/>
          </p:cNvSpPr>
          <p:nvPr>
            <p:ph idx="1"/>
          </p:nvPr>
        </p:nvSpPr>
        <p:spPr>
          <a:xfrm>
            <a:off x="5420412" y="2011680"/>
            <a:ext cx="6009969" cy="3766185"/>
          </a:xfrm>
        </p:spPr>
        <p:txBody>
          <a:bodyPr>
            <a:normAutofit/>
          </a:bodyPr>
          <a:lstStyle/>
          <a:p>
            <a:r>
              <a:rPr lang="en-US" sz="3200" dirty="0"/>
              <a:t>The </a:t>
            </a:r>
            <a:r>
              <a:rPr lang="en-US" sz="3200" b="1" dirty="0"/>
              <a:t>open source</a:t>
            </a:r>
            <a:r>
              <a:rPr lang="en-US" sz="3200" dirty="0"/>
              <a:t>, </a:t>
            </a:r>
            <a:r>
              <a:rPr lang="en-US" sz="3200" b="1" dirty="0"/>
              <a:t>in-memory</a:t>
            </a:r>
            <a:r>
              <a:rPr lang="en-US" sz="3200" dirty="0"/>
              <a:t> </a:t>
            </a:r>
            <a:r>
              <a:rPr lang="en-US" sz="3200" b="1" dirty="0"/>
              <a:t>data store </a:t>
            </a:r>
            <a:r>
              <a:rPr lang="en-US" sz="3200" dirty="0"/>
              <a:t>used by millions of developers as a database, cache, streaming engine, and message broker.</a:t>
            </a:r>
          </a:p>
          <a:p>
            <a:endParaRPr lang="en-US" sz="3200" b="1" dirty="0"/>
          </a:p>
          <a:p>
            <a:r>
              <a:rPr lang="en-US" sz="3200" b="1" dirty="0" err="1"/>
              <a:t>RE</a:t>
            </a:r>
            <a:r>
              <a:rPr lang="en-US" sz="3200" dirty="0" err="1"/>
              <a:t>mote</a:t>
            </a:r>
            <a:r>
              <a:rPr lang="en-US" sz="3200" dirty="0"/>
              <a:t> </a:t>
            </a:r>
            <a:r>
              <a:rPr lang="en-US" sz="3200" b="1" dirty="0" err="1"/>
              <a:t>DI</a:t>
            </a:r>
            <a:r>
              <a:rPr lang="en-US" sz="3200" dirty="0" err="1"/>
              <a:t>ctionary</a:t>
            </a:r>
            <a:r>
              <a:rPr lang="en-US" sz="3200" dirty="0"/>
              <a:t> </a:t>
            </a:r>
            <a:r>
              <a:rPr lang="en-US" sz="3200" b="1" dirty="0"/>
              <a:t>S</a:t>
            </a:r>
            <a:r>
              <a:rPr lang="en-US" sz="3200" dirty="0"/>
              <a:t>erver</a:t>
            </a:r>
          </a:p>
        </p:txBody>
      </p:sp>
      <p:pic>
        <p:nvPicPr>
          <p:cNvPr id="7" name="Picture 6">
            <a:extLst>
              <a:ext uri="{FF2B5EF4-FFF2-40B4-BE49-F238E27FC236}">
                <a16:creationId xmlns:a16="http://schemas.microsoft.com/office/drawing/2014/main" id="{FF70D851-4D46-7521-7385-4D6745B8FC91}"/>
              </a:ext>
            </a:extLst>
          </p:cNvPr>
          <p:cNvPicPr>
            <a:picLocks noChangeAspect="1"/>
          </p:cNvPicPr>
          <p:nvPr/>
        </p:nvPicPr>
        <p:blipFill>
          <a:blip r:embed="rId2"/>
          <a:stretch>
            <a:fillRect/>
          </a:stretch>
        </p:blipFill>
        <p:spPr>
          <a:xfrm>
            <a:off x="562412" y="1929591"/>
            <a:ext cx="4638095" cy="3809524"/>
          </a:xfrm>
          <a:prstGeom prst="rect">
            <a:avLst/>
          </a:prstGeom>
        </p:spPr>
      </p:pic>
    </p:spTree>
    <p:extLst>
      <p:ext uri="{BB962C8B-B14F-4D97-AF65-F5344CB8AC3E}">
        <p14:creationId xmlns:p14="http://schemas.microsoft.com/office/powerpoint/2010/main" val="41715938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DE226-7E37-5451-A718-373FF6CD338B}"/>
              </a:ext>
            </a:extLst>
          </p:cNvPr>
          <p:cNvSpPr>
            <a:spLocks noGrp="1"/>
          </p:cNvSpPr>
          <p:nvPr>
            <p:ph type="title"/>
          </p:nvPr>
        </p:nvSpPr>
        <p:spPr/>
        <p:txBody>
          <a:bodyPr/>
          <a:lstStyle/>
          <a:p>
            <a:r>
              <a:rPr lang="en-US" dirty="0"/>
              <a:t>Redis: An In-Memory Dictionary</a:t>
            </a:r>
          </a:p>
        </p:txBody>
      </p:sp>
      <p:sp>
        <p:nvSpPr>
          <p:cNvPr id="3" name="Content Placeholder 2">
            <a:extLst>
              <a:ext uri="{FF2B5EF4-FFF2-40B4-BE49-F238E27FC236}">
                <a16:creationId xmlns:a16="http://schemas.microsoft.com/office/drawing/2014/main" id="{1941FE47-5E5E-02F5-050F-09A867F3E81F}"/>
              </a:ext>
            </a:extLst>
          </p:cNvPr>
          <p:cNvSpPr>
            <a:spLocks noGrp="1"/>
          </p:cNvSpPr>
          <p:nvPr>
            <p:ph idx="1"/>
          </p:nvPr>
        </p:nvSpPr>
        <p:spPr>
          <a:xfrm>
            <a:off x="676657" y="2011680"/>
            <a:ext cx="5422486" cy="3766185"/>
          </a:xfrm>
        </p:spPr>
        <p:txBody>
          <a:bodyPr>
            <a:normAutofit/>
          </a:bodyPr>
          <a:lstStyle/>
          <a:p>
            <a:r>
              <a:rPr lang="en-US" sz="3200" dirty="0"/>
              <a:t>Dictionary:</a:t>
            </a:r>
          </a:p>
          <a:p>
            <a:pPr marL="454025" lvl="1" indent="0">
              <a:buNone/>
            </a:pPr>
            <a:r>
              <a:rPr lang="en-US" sz="3200" dirty="0"/>
              <a:t>An </a:t>
            </a:r>
            <a:r>
              <a:rPr lang="en-US" sz="3200" b="1" dirty="0"/>
              <a:t>unordered collection </a:t>
            </a:r>
            <a:r>
              <a:rPr lang="en-US" sz="3200" dirty="0"/>
              <a:t>of data represented by a set of </a:t>
            </a:r>
            <a:r>
              <a:rPr lang="en-US" sz="3200" b="1" dirty="0"/>
              <a:t>key-value pairs</a:t>
            </a:r>
          </a:p>
        </p:txBody>
      </p:sp>
      <p:sp>
        <p:nvSpPr>
          <p:cNvPr id="4" name="Rectangle 3">
            <a:extLst>
              <a:ext uri="{FF2B5EF4-FFF2-40B4-BE49-F238E27FC236}">
                <a16:creationId xmlns:a16="http://schemas.microsoft.com/office/drawing/2014/main" id="{C47B55EC-170F-5251-568E-D82FA7991B5C}"/>
              </a:ext>
            </a:extLst>
          </p:cNvPr>
          <p:cNvSpPr/>
          <p:nvPr/>
        </p:nvSpPr>
        <p:spPr>
          <a:xfrm>
            <a:off x="6569428" y="2612399"/>
            <a:ext cx="2073569" cy="843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Name1</a:t>
            </a:r>
          </a:p>
        </p:txBody>
      </p:sp>
      <p:sp>
        <p:nvSpPr>
          <p:cNvPr id="5" name="Rectangle 4">
            <a:extLst>
              <a:ext uri="{FF2B5EF4-FFF2-40B4-BE49-F238E27FC236}">
                <a16:creationId xmlns:a16="http://schemas.microsoft.com/office/drawing/2014/main" id="{A0E3199A-90F2-0A99-B853-B4824BED28B8}"/>
              </a:ext>
            </a:extLst>
          </p:cNvPr>
          <p:cNvSpPr/>
          <p:nvPr/>
        </p:nvSpPr>
        <p:spPr>
          <a:xfrm>
            <a:off x="6571327" y="3559937"/>
            <a:ext cx="2073569" cy="843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Name2</a:t>
            </a:r>
          </a:p>
        </p:txBody>
      </p:sp>
      <p:sp>
        <p:nvSpPr>
          <p:cNvPr id="6" name="Rectangle 5">
            <a:extLst>
              <a:ext uri="{FF2B5EF4-FFF2-40B4-BE49-F238E27FC236}">
                <a16:creationId xmlns:a16="http://schemas.microsoft.com/office/drawing/2014/main" id="{2CB99142-FF3C-C8D4-73E4-ADE06A741908}"/>
              </a:ext>
            </a:extLst>
          </p:cNvPr>
          <p:cNvSpPr/>
          <p:nvPr/>
        </p:nvSpPr>
        <p:spPr>
          <a:xfrm>
            <a:off x="6571328" y="4516968"/>
            <a:ext cx="2073569" cy="843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Name3</a:t>
            </a:r>
          </a:p>
        </p:txBody>
      </p:sp>
      <p:sp>
        <p:nvSpPr>
          <p:cNvPr id="7" name="Rectangle 6">
            <a:extLst>
              <a:ext uri="{FF2B5EF4-FFF2-40B4-BE49-F238E27FC236}">
                <a16:creationId xmlns:a16="http://schemas.microsoft.com/office/drawing/2014/main" id="{86D5ADCE-196C-F90C-1185-3B5A6C77FC68}"/>
              </a:ext>
            </a:extLst>
          </p:cNvPr>
          <p:cNvSpPr/>
          <p:nvPr/>
        </p:nvSpPr>
        <p:spPr>
          <a:xfrm>
            <a:off x="9624716" y="2620293"/>
            <a:ext cx="2073569" cy="8431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Value1</a:t>
            </a:r>
          </a:p>
        </p:txBody>
      </p:sp>
      <p:sp>
        <p:nvSpPr>
          <p:cNvPr id="8" name="Rectangle 7">
            <a:extLst>
              <a:ext uri="{FF2B5EF4-FFF2-40B4-BE49-F238E27FC236}">
                <a16:creationId xmlns:a16="http://schemas.microsoft.com/office/drawing/2014/main" id="{6D6C27D8-8472-3596-E18C-E7255F8F9A16}"/>
              </a:ext>
            </a:extLst>
          </p:cNvPr>
          <p:cNvSpPr/>
          <p:nvPr/>
        </p:nvSpPr>
        <p:spPr>
          <a:xfrm>
            <a:off x="9626615" y="3567831"/>
            <a:ext cx="2073569" cy="8431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Value2</a:t>
            </a:r>
          </a:p>
        </p:txBody>
      </p:sp>
      <p:sp>
        <p:nvSpPr>
          <p:cNvPr id="9" name="Rectangle 8">
            <a:extLst>
              <a:ext uri="{FF2B5EF4-FFF2-40B4-BE49-F238E27FC236}">
                <a16:creationId xmlns:a16="http://schemas.microsoft.com/office/drawing/2014/main" id="{D82F1A22-F2A4-0297-67B8-7FAC70B66E22}"/>
              </a:ext>
            </a:extLst>
          </p:cNvPr>
          <p:cNvSpPr/>
          <p:nvPr/>
        </p:nvSpPr>
        <p:spPr>
          <a:xfrm>
            <a:off x="9626616" y="4524863"/>
            <a:ext cx="2073569" cy="8431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Value3</a:t>
            </a:r>
          </a:p>
        </p:txBody>
      </p:sp>
      <p:cxnSp>
        <p:nvCxnSpPr>
          <p:cNvPr id="11" name="Straight Arrow Connector 10">
            <a:extLst>
              <a:ext uri="{FF2B5EF4-FFF2-40B4-BE49-F238E27FC236}">
                <a16:creationId xmlns:a16="http://schemas.microsoft.com/office/drawing/2014/main" id="{6DA1524E-0E22-E73B-8766-D14AEB7EFD54}"/>
              </a:ext>
            </a:extLst>
          </p:cNvPr>
          <p:cNvCxnSpPr>
            <a:cxnSpLocks/>
          </p:cNvCxnSpPr>
          <p:nvPr/>
        </p:nvCxnSpPr>
        <p:spPr>
          <a:xfrm>
            <a:off x="8711061" y="3045461"/>
            <a:ext cx="851882" cy="0"/>
          </a:xfrm>
          <a:prstGeom prst="straightConnector1">
            <a:avLst/>
          </a:prstGeom>
          <a:ln>
            <a:headEnd type="none" w="med" len="med"/>
            <a:tailEnd type="arrow" w="med" len="med"/>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018836BD-4BC6-5614-761C-484B19A9C4A8}"/>
              </a:ext>
            </a:extLst>
          </p:cNvPr>
          <p:cNvCxnSpPr>
            <a:cxnSpLocks/>
          </p:cNvCxnSpPr>
          <p:nvPr/>
        </p:nvCxnSpPr>
        <p:spPr>
          <a:xfrm>
            <a:off x="8728329" y="3954903"/>
            <a:ext cx="851882" cy="0"/>
          </a:xfrm>
          <a:prstGeom prst="straightConnector1">
            <a:avLst/>
          </a:prstGeom>
          <a:ln>
            <a:headEnd type="none" w="med" len="med"/>
            <a:tailEnd type="arrow" w="med" len="med"/>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02D124F5-CF00-75F3-762B-DFA9F4ABD70B}"/>
              </a:ext>
            </a:extLst>
          </p:cNvPr>
          <p:cNvCxnSpPr>
            <a:cxnSpLocks/>
          </p:cNvCxnSpPr>
          <p:nvPr/>
        </p:nvCxnSpPr>
        <p:spPr>
          <a:xfrm>
            <a:off x="8739841" y="4904637"/>
            <a:ext cx="851882" cy="0"/>
          </a:xfrm>
          <a:prstGeom prst="straightConnector1">
            <a:avLst/>
          </a:prstGeom>
          <a:ln>
            <a:headEnd type="none" w="med" len="med"/>
            <a:tailEnd type="arrow" w="med" len="med"/>
          </a:ln>
        </p:spPr>
        <p:style>
          <a:lnRef idx="1">
            <a:schemeClr val="dk1"/>
          </a:lnRef>
          <a:fillRef idx="0">
            <a:schemeClr val="dk1"/>
          </a:fillRef>
          <a:effectRef idx="0">
            <a:schemeClr val="dk1"/>
          </a:effectRef>
          <a:fontRef idx="minor">
            <a:schemeClr val="tx1"/>
          </a:fontRef>
        </p:style>
      </p:cxnSp>
      <p:sp>
        <p:nvSpPr>
          <p:cNvPr id="15" name="Left Brace 14">
            <a:extLst>
              <a:ext uri="{FF2B5EF4-FFF2-40B4-BE49-F238E27FC236}">
                <a16:creationId xmlns:a16="http://schemas.microsoft.com/office/drawing/2014/main" id="{84E9B64D-C412-14AE-D6BF-0C590499093D}"/>
              </a:ext>
            </a:extLst>
          </p:cNvPr>
          <p:cNvSpPr/>
          <p:nvPr/>
        </p:nvSpPr>
        <p:spPr>
          <a:xfrm rot="5400000">
            <a:off x="9056421" y="-229677"/>
            <a:ext cx="146777" cy="5217780"/>
          </a:xfrm>
          <a:prstGeom prst="leftBrace">
            <a:avLst>
              <a:gd name="adj1" fmla="val 8333"/>
              <a:gd name="adj2" fmla="val 50110"/>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4F085B3A-BB1B-B071-767A-4E5CA322AB7A}"/>
              </a:ext>
            </a:extLst>
          </p:cNvPr>
          <p:cNvSpPr txBox="1"/>
          <p:nvPr/>
        </p:nvSpPr>
        <p:spPr>
          <a:xfrm>
            <a:off x="8098843" y="1867282"/>
            <a:ext cx="2095169" cy="461665"/>
          </a:xfrm>
          <a:prstGeom prst="rect">
            <a:avLst/>
          </a:prstGeom>
          <a:noFill/>
        </p:spPr>
        <p:txBody>
          <a:bodyPr wrap="square">
            <a:spAutoFit/>
          </a:bodyPr>
          <a:lstStyle/>
          <a:p>
            <a:pPr algn="ctr"/>
            <a:r>
              <a:rPr lang="en-US" sz="2400" dirty="0"/>
              <a:t>Dictionary</a:t>
            </a:r>
            <a:endParaRPr lang="en-US" sz="1600" dirty="0"/>
          </a:p>
        </p:txBody>
      </p:sp>
      <p:sp>
        <p:nvSpPr>
          <p:cNvPr id="19" name="TextBox 18">
            <a:extLst>
              <a:ext uri="{FF2B5EF4-FFF2-40B4-BE49-F238E27FC236}">
                <a16:creationId xmlns:a16="http://schemas.microsoft.com/office/drawing/2014/main" id="{F26D138B-1758-2600-54D1-14B461252AEB}"/>
              </a:ext>
            </a:extLst>
          </p:cNvPr>
          <p:cNvSpPr txBox="1"/>
          <p:nvPr/>
        </p:nvSpPr>
        <p:spPr>
          <a:xfrm>
            <a:off x="7369804" y="5567924"/>
            <a:ext cx="657959" cy="584775"/>
          </a:xfrm>
          <a:prstGeom prst="rect">
            <a:avLst/>
          </a:prstGeom>
          <a:noFill/>
        </p:spPr>
        <p:txBody>
          <a:bodyPr wrap="square">
            <a:spAutoFit/>
          </a:bodyPr>
          <a:lstStyle/>
          <a:p>
            <a:pPr algn="ctr"/>
            <a:r>
              <a:rPr lang="en-US" sz="3200" dirty="0"/>
              <a:t>…</a:t>
            </a:r>
          </a:p>
        </p:txBody>
      </p:sp>
      <p:sp>
        <p:nvSpPr>
          <p:cNvPr id="20" name="TextBox 19">
            <a:extLst>
              <a:ext uri="{FF2B5EF4-FFF2-40B4-BE49-F238E27FC236}">
                <a16:creationId xmlns:a16="http://schemas.microsoft.com/office/drawing/2014/main" id="{AC53074E-B722-2CC1-66E1-9EB8748E7ED6}"/>
              </a:ext>
            </a:extLst>
          </p:cNvPr>
          <p:cNvSpPr txBox="1"/>
          <p:nvPr/>
        </p:nvSpPr>
        <p:spPr>
          <a:xfrm>
            <a:off x="10288372" y="5547037"/>
            <a:ext cx="657959" cy="584775"/>
          </a:xfrm>
          <a:prstGeom prst="rect">
            <a:avLst/>
          </a:prstGeom>
          <a:noFill/>
        </p:spPr>
        <p:txBody>
          <a:bodyPr wrap="square">
            <a:spAutoFit/>
          </a:bodyPr>
          <a:lstStyle/>
          <a:p>
            <a:pPr algn="ctr"/>
            <a:r>
              <a:rPr lang="en-US" sz="3200" dirty="0"/>
              <a:t>…</a:t>
            </a:r>
          </a:p>
        </p:txBody>
      </p:sp>
    </p:spTree>
    <p:extLst>
      <p:ext uri="{BB962C8B-B14F-4D97-AF65-F5344CB8AC3E}">
        <p14:creationId xmlns:p14="http://schemas.microsoft.com/office/powerpoint/2010/main" val="34733063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DE226-7E37-5451-A718-373FF6CD338B}"/>
              </a:ext>
            </a:extLst>
          </p:cNvPr>
          <p:cNvSpPr>
            <a:spLocks noGrp="1"/>
          </p:cNvSpPr>
          <p:nvPr>
            <p:ph type="title"/>
          </p:nvPr>
        </p:nvSpPr>
        <p:spPr/>
        <p:txBody>
          <a:bodyPr/>
          <a:lstStyle/>
          <a:p>
            <a:r>
              <a:rPr lang="en-US" dirty="0"/>
              <a:t>Redis is Not a Relational DB</a:t>
            </a:r>
          </a:p>
        </p:txBody>
      </p:sp>
      <p:sp>
        <p:nvSpPr>
          <p:cNvPr id="3" name="Content Placeholder 2">
            <a:extLst>
              <a:ext uri="{FF2B5EF4-FFF2-40B4-BE49-F238E27FC236}">
                <a16:creationId xmlns:a16="http://schemas.microsoft.com/office/drawing/2014/main" id="{1941FE47-5E5E-02F5-050F-09A867F3E81F}"/>
              </a:ext>
            </a:extLst>
          </p:cNvPr>
          <p:cNvSpPr>
            <a:spLocks noGrp="1"/>
          </p:cNvSpPr>
          <p:nvPr>
            <p:ph idx="1"/>
          </p:nvPr>
        </p:nvSpPr>
        <p:spPr/>
        <p:txBody>
          <a:bodyPr>
            <a:normAutofit/>
          </a:bodyPr>
          <a:lstStyle/>
          <a:p>
            <a:r>
              <a:rPr lang="en-US" sz="3200" dirty="0"/>
              <a:t>Key/Value pairs</a:t>
            </a:r>
          </a:p>
          <a:p>
            <a:r>
              <a:rPr lang="en-US" sz="3200" dirty="0"/>
              <a:t>Size limit</a:t>
            </a:r>
          </a:p>
          <a:p>
            <a:r>
              <a:rPr lang="en-US" sz="3200" dirty="0"/>
              <a:t>In-memory</a:t>
            </a:r>
          </a:p>
          <a:p>
            <a:r>
              <a:rPr lang="en-US" sz="3200" dirty="0"/>
              <a:t>Invalidation/expiration</a:t>
            </a:r>
          </a:p>
        </p:txBody>
      </p:sp>
      <p:sp>
        <p:nvSpPr>
          <p:cNvPr id="4" name="Cylinder 3">
            <a:extLst>
              <a:ext uri="{FF2B5EF4-FFF2-40B4-BE49-F238E27FC236}">
                <a16:creationId xmlns:a16="http://schemas.microsoft.com/office/drawing/2014/main" id="{7031E008-2F83-FF88-B44A-2BDB54A3284E}"/>
              </a:ext>
            </a:extLst>
          </p:cNvPr>
          <p:cNvSpPr/>
          <p:nvPr/>
        </p:nvSpPr>
        <p:spPr>
          <a:xfrm>
            <a:off x="8361575" y="2073897"/>
            <a:ext cx="2064470" cy="2790334"/>
          </a:xfrm>
          <a:prstGeom prst="can">
            <a:avLst/>
          </a:prstGeom>
          <a:solidFill>
            <a:srgbClr val="0072C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quot;Not Allowed&quot; Symbol 4">
            <a:extLst>
              <a:ext uri="{FF2B5EF4-FFF2-40B4-BE49-F238E27FC236}">
                <a16:creationId xmlns:a16="http://schemas.microsoft.com/office/drawing/2014/main" id="{7B9E0DB8-ADB1-1E8A-A66F-AE520CA529FB}"/>
              </a:ext>
            </a:extLst>
          </p:cNvPr>
          <p:cNvSpPr/>
          <p:nvPr/>
        </p:nvSpPr>
        <p:spPr>
          <a:xfrm>
            <a:off x="7371761" y="1357460"/>
            <a:ext cx="4091234" cy="4091234"/>
          </a:xfrm>
          <a:prstGeom prst="noSmoking">
            <a:avLst>
              <a:gd name="adj" fmla="val 4451"/>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C00000"/>
                </a:solidFill>
              </a:ln>
              <a:solidFill>
                <a:schemeClr val="tx1"/>
              </a:solidFill>
            </a:endParaRPr>
          </a:p>
        </p:txBody>
      </p:sp>
    </p:spTree>
    <p:extLst>
      <p:ext uri="{BB962C8B-B14F-4D97-AF65-F5344CB8AC3E}">
        <p14:creationId xmlns:p14="http://schemas.microsoft.com/office/powerpoint/2010/main" val="1774658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A snail on a wet road&#10;&#10;Description automatically generated with low confidence">
            <a:extLst>
              <a:ext uri="{FF2B5EF4-FFF2-40B4-BE49-F238E27FC236}">
                <a16:creationId xmlns:a16="http://schemas.microsoft.com/office/drawing/2014/main" id="{9E772A98-6E3B-41A1-FDD7-D1224BC8A362}"/>
              </a:ext>
            </a:extLst>
          </p:cNvPr>
          <p:cNvPicPr>
            <a:picLocks noChangeAspect="1"/>
          </p:cNvPicPr>
          <p:nvPr/>
        </p:nvPicPr>
        <p:blipFill rotWithShape="1">
          <a:blip r:embed="rId3">
            <a:extLst>
              <a:ext uri="{28A0092B-C50C-407E-A947-70E740481C1C}">
                <a14:useLocalDpi xmlns:a14="http://schemas.microsoft.com/office/drawing/2010/main" val="0"/>
              </a:ext>
            </a:extLst>
          </a:blip>
          <a:srcRect t="14445" b="1285"/>
          <a:stretch/>
        </p:blipFill>
        <p:spPr>
          <a:xfrm>
            <a:off x="20" y="10"/>
            <a:ext cx="12191980" cy="6857990"/>
          </a:xfrm>
          <a:prstGeom prst="rect">
            <a:avLst/>
          </a:prstGeom>
        </p:spPr>
      </p:pic>
    </p:spTree>
    <p:extLst>
      <p:ext uri="{BB962C8B-B14F-4D97-AF65-F5344CB8AC3E}">
        <p14:creationId xmlns:p14="http://schemas.microsoft.com/office/powerpoint/2010/main" val="26661440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DE226-7E37-5451-A718-373FF6CD338B}"/>
              </a:ext>
            </a:extLst>
          </p:cNvPr>
          <p:cNvSpPr>
            <a:spLocks noGrp="1"/>
          </p:cNvSpPr>
          <p:nvPr>
            <p:ph type="title"/>
          </p:nvPr>
        </p:nvSpPr>
        <p:spPr/>
        <p:txBody>
          <a:bodyPr/>
          <a:lstStyle/>
          <a:p>
            <a:r>
              <a:rPr lang="en-US" dirty="0"/>
              <a:t>Redis Hosting Options</a:t>
            </a:r>
          </a:p>
        </p:txBody>
      </p:sp>
      <p:sp>
        <p:nvSpPr>
          <p:cNvPr id="3" name="Content Placeholder 2">
            <a:extLst>
              <a:ext uri="{FF2B5EF4-FFF2-40B4-BE49-F238E27FC236}">
                <a16:creationId xmlns:a16="http://schemas.microsoft.com/office/drawing/2014/main" id="{1941FE47-5E5E-02F5-050F-09A867F3E81F}"/>
              </a:ext>
            </a:extLst>
          </p:cNvPr>
          <p:cNvSpPr>
            <a:spLocks noGrp="1"/>
          </p:cNvSpPr>
          <p:nvPr>
            <p:ph idx="1"/>
          </p:nvPr>
        </p:nvSpPr>
        <p:spPr/>
        <p:txBody>
          <a:bodyPr numCol="2">
            <a:normAutofit/>
          </a:bodyPr>
          <a:lstStyle/>
          <a:p>
            <a:pPr marL="0" indent="0">
              <a:buNone/>
            </a:pPr>
            <a:r>
              <a:rPr lang="en-US" sz="3200" dirty="0"/>
              <a:t>Self-Host</a:t>
            </a:r>
          </a:p>
          <a:p>
            <a:pPr marL="0" indent="0">
              <a:buNone/>
            </a:pPr>
            <a:endParaRPr lang="en-US" sz="3200" dirty="0"/>
          </a:p>
          <a:p>
            <a:pPr marL="0" indent="0">
              <a:buNone/>
            </a:pPr>
            <a:endParaRPr lang="en-US" sz="3200" dirty="0"/>
          </a:p>
          <a:p>
            <a:pPr marL="0" indent="0">
              <a:buNone/>
            </a:pPr>
            <a:endParaRPr lang="en-US" sz="3200" dirty="0"/>
          </a:p>
          <a:p>
            <a:pPr marL="0" indent="0">
              <a:buNone/>
            </a:pPr>
            <a:endParaRPr lang="en-US" sz="3200" dirty="0"/>
          </a:p>
          <a:p>
            <a:pPr marL="0" indent="0">
              <a:buNone/>
            </a:pPr>
            <a:endParaRPr lang="en-US" sz="3200" dirty="0"/>
          </a:p>
          <a:p>
            <a:pPr marL="0" indent="0">
              <a:buNone/>
            </a:pPr>
            <a:endParaRPr lang="en-US" sz="3200" dirty="0"/>
          </a:p>
          <a:p>
            <a:pPr marL="0" indent="0">
              <a:buNone/>
            </a:pPr>
            <a:r>
              <a:rPr lang="en-US" sz="3200" dirty="0"/>
              <a:t>Host in Managed Cloud</a:t>
            </a:r>
          </a:p>
          <a:p>
            <a:endParaRPr lang="en-US" sz="3200" dirty="0"/>
          </a:p>
        </p:txBody>
      </p:sp>
      <p:pic>
        <p:nvPicPr>
          <p:cNvPr id="1028" name="Picture 4">
            <a:extLst>
              <a:ext uri="{FF2B5EF4-FFF2-40B4-BE49-F238E27FC236}">
                <a16:creationId xmlns:a16="http://schemas.microsoft.com/office/drawing/2014/main" id="{971F1875-814A-F9FB-1044-E26805477F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7680" y="5306906"/>
            <a:ext cx="1312584" cy="131258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6AED8061-7F4C-7102-351D-DEE042DA25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89783" y="5201759"/>
            <a:ext cx="1418837" cy="1418837"/>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FA513D04-07DD-2412-D37A-226DF6EC6CB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9600" t="63645" r="41500" b="17333"/>
          <a:stretch/>
        </p:blipFill>
        <p:spPr bwMode="auto">
          <a:xfrm>
            <a:off x="1771739" y="4204561"/>
            <a:ext cx="2234777" cy="827409"/>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F87FD078-CB2D-01D4-4DBE-FA78BDA3EE43}"/>
              </a:ext>
            </a:extLst>
          </p:cNvPr>
          <p:cNvPicPr>
            <a:picLocks noChangeAspect="1" noChangeArrowheads="1"/>
          </p:cNvPicPr>
          <p:nvPr/>
        </p:nvPicPr>
        <p:blipFill rotWithShape="1">
          <a:blip r:embed="rId5">
            <a:duotone>
              <a:schemeClr val="accent1">
                <a:shade val="45000"/>
                <a:satMod val="135000"/>
              </a:schemeClr>
              <a:prstClr val="white"/>
            </a:duotone>
            <a:extLst>
              <a:ext uri="{28A0092B-C50C-407E-A947-70E740481C1C}">
                <a14:useLocalDpi xmlns:a14="http://schemas.microsoft.com/office/drawing/2010/main" val="0"/>
              </a:ext>
            </a:extLst>
          </a:blip>
          <a:srcRect l="31655" t="27391" r="31446" b="27531"/>
          <a:stretch/>
        </p:blipFill>
        <p:spPr bwMode="auto">
          <a:xfrm>
            <a:off x="3365788" y="2729551"/>
            <a:ext cx="1398717" cy="128018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7D4541A5-321A-F472-67C1-F4370329E9D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51105" y="2600740"/>
            <a:ext cx="1603337" cy="1603337"/>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a:extLst>
              <a:ext uri="{FF2B5EF4-FFF2-40B4-BE49-F238E27FC236}">
                <a16:creationId xmlns:a16="http://schemas.microsoft.com/office/drawing/2014/main" id="{ADB17DC4-12EE-E0E1-2A16-18B016A03105}"/>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9928" b="89892" l="5116" r="94535">
                        <a14:foregroundMark x1="39302" y1="31047" x2="39302" y2="31047"/>
                        <a14:foregroundMark x1="25698" y1="28881" x2="25698" y2="28881"/>
                        <a14:foregroundMark x1="48140" y1="88267" x2="48140" y2="88267"/>
                        <a14:foregroundMark x1="79070" y1="81949" x2="56977" y2="87726"/>
                        <a14:foregroundMark x1="83488" y1="77437" x2="83488" y2="77437"/>
                        <a14:foregroundMark x1="86744" y1="74549" x2="86744" y2="74549"/>
                        <a14:foregroundMark x1="90116" y1="66606" x2="90116" y2="66606"/>
                        <a14:foregroundMark x1="94535" y1="66606" x2="94535" y2="66606"/>
                        <a14:foregroundMark x1="5116" y1="66606" x2="5116" y2="66606"/>
                        <a14:foregroundMark x1="75698" y1="24188" x2="75698" y2="24188"/>
                      </a14:backgroundRemoval>
                    </a14:imgEffect>
                  </a14:imgLayer>
                </a14:imgProps>
              </a:ext>
              <a:ext uri="{28A0092B-C50C-407E-A947-70E740481C1C}">
                <a14:useLocalDpi xmlns:a14="http://schemas.microsoft.com/office/drawing/2010/main" val="0"/>
              </a:ext>
            </a:extLst>
          </a:blip>
          <a:srcRect/>
          <a:stretch>
            <a:fillRect/>
          </a:stretch>
        </p:blipFill>
        <p:spPr bwMode="auto">
          <a:xfrm>
            <a:off x="6045476" y="3056696"/>
            <a:ext cx="1478445" cy="952394"/>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a:extLst>
              <a:ext uri="{FF2B5EF4-FFF2-40B4-BE49-F238E27FC236}">
                <a16:creationId xmlns:a16="http://schemas.microsoft.com/office/drawing/2014/main" id="{0295E435-83CF-440E-9895-E280B0D44E5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675535" y="2620139"/>
            <a:ext cx="3453848" cy="1726924"/>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a:extLst>
              <a:ext uri="{FF2B5EF4-FFF2-40B4-BE49-F238E27FC236}">
                <a16:creationId xmlns:a16="http://schemas.microsoft.com/office/drawing/2014/main" id="{8AE3D986-4C56-311B-303C-839531BA6668}"/>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t="36777" b="37065"/>
          <a:stretch/>
        </p:blipFill>
        <p:spPr bwMode="auto">
          <a:xfrm>
            <a:off x="5504620" y="4363278"/>
            <a:ext cx="5756413" cy="10038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10286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DE226-7E37-5451-A718-373FF6CD338B}"/>
              </a:ext>
            </a:extLst>
          </p:cNvPr>
          <p:cNvSpPr>
            <a:spLocks noGrp="1"/>
          </p:cNvSpPr>
          <p:nvPr>
            <p:ph type="title"/>
          </p:nvPr>
        </p:nvSpPr>
        <p:spPr/>
        <p:txBody>
          <a:bodyPr/>
          <a:lstStyle/>
          <a:p>
            <a:r>
              <a:rPr lang="en-US" dirty="0"/>
              <a:t>Redis SKUs</a:t>
            </a:r>
          </a:p>
        </p:txBody>
      </p:sp>
      <p:pic>
        <p:nvPicPr>
          <p:cNvPr id="5" name="Content Placeholder 4">
            <a:extLst>
              <a:ext uri="{FF2B5EF4-FFF2-40B4-BE49-F238E27FC236}">
                <a16:creationId xmlns:a16="http://schemas.microsoft.com/office/drawing/2014/main" id="{2EAC5DC2-C47C-D813-F3B8-22DDF256B03E}"/>
              </a:ext>
            </a:extLst>
          </p:cNvPr>
          <p:cNvPicPr>
            <a:picLocks noGrp="1" noChangeAspect="1"/>
          </p:cNvPicPr>
          <p:nvPr>
            <p:ph idx="1"/>
          </p:nvPr>
        </p:nvPicPr>
        <p:blipFill>
          <a:blip r:embed="rId3"/>
          <a:stretch>
            <a:fillRect/>
          </a:stretch>
        </p:blipFill>
        <p:spPr>
          <a:xfrm>
            <a:off x="3879300" y="72681"/>
            <a:ext cx="7894778" cy="6639073"/>
          </a:xfrm>
        </p:spPr>
      </p:pic>
    </p:spTree>
    <p:extLst>
      <p:ext uri="{BB962C8B-B14F-4D97-AF65-F5344CB8AC3E}">
        <p14:creationId xmlns:p14="http://schemas.microsoft.com/office/powerpoint/2010/main" val="37579984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www.runintoart.com/charitywater.jpg"/>
          <p:cNvPicPr>
            <a:picLocks noChangeAspect="1" noChangeArrowheads="1"/>
          </p:cNvPicPr>
          <p:nvPr/>
        </p:nvPicPr>
        <p:blipFill rotWithShape="1">
          <a:blip r:embed="rId2">
            <a:extLst>
              <a:ext uri="{28A0092B-C50C-407E-A947-70E740481C1C}">
                <a14:useLocalDpi xmlns:a14="http://schemas.microsoft.com/office/drawing/2010/main" val="0"/>
              </a:ext>
            </a:extLst>
          </a:blip>
          <a:srcRect b="15506"/>
          <a:stretch/>
        </p:blipFill>
        <p:spPr bwMode="auto">
          <a:xfrm>
            <a:off x="-1" y="0"/>
            <a:ext cx="12192000" cy="6864977"/>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p:cNvSpPr>
            <a:spLocks noGrp="1"/>
          </p:cNvSpPr>
          <p:nvPr>
            <p:ph type="title"/>
          </p:nvPr>
        </p:nvSpPr>
        <p:spPr>
          <a:xfrm>
            <a:off x="838200" y="96178"/>
            <a:ext cx="10515600" cy="1325563"/>
          </a:xfrm>
        </p:spPr>
        <p:txBody>
          <a:bodyPr>
            <a:normAutofit/>
          </a:bodyPr>
          <a:lstStyle/>
          <a:p>
            <a:pPr algn="ctr"/>
            <a:r>
              <a:rPr lang="en-US" dirty="0">
                <a:solidFill>
                  <a:schemeClr val="bg1"/>
                </a:solidFill>
              </a:rPr>
              <a:t>Reminder…If You Give $200, So Will I!</a:t>
            </a:r>
            <a:endParaRPr lang="en-US" sz="3600" i="1" dirty="0">
              <a:solidFill>
                <a:schemeClr val="bg1"/>
              </a:solidFill>
            </a:endParaRPr>
          </a:p>
        </p:txBody>
      </p:sp>
      <p:sp>
        <p:nvSpPr>
          <p:cNvPr id="7" name="Rectangle 6"/>
          <p:cNvSpPr/>
          <p:nvPr/>
        </p:nvSpPr>
        <p:spPr>
          <a:xfrm>
            <a:off x="-1" y="6072823"/>
            <a:ext cx="12192001" cy="792154"/>
          </a:xfrm>
          <a:prstGeom prst="rect">
            <a:avLst/>
          </a:prstGeom>
          <a:solidFill>
            <a:srgbClr val="BFBFB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8" name="Picture 8" descr="http://fortitudefoundation.org/wp-content/uploads/2014/06/charity_water.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29466" y="6181647"/>
            <a:ext cx="4924334" cy="574506"/>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2">
            <a:extLst>
              <a:ext uri="{FF2B5EF4-FFF2-40B4-BE49-F238E27FC236}">
                <a16:creationId xmlns:a16="http://schemas.microsoft.com/office/drawing/2014/main" id="{E0C4CBEB-160B-312B-3AFB-D11DC97B8936}"/>
              </a:ext>
            </a:extLst>
          </p:cNvPr>
          <p:cNvSpPr>
            <a:spLocks noGrp="1"/>
          </p:cNvSpPr>
          <p:nvPr>
            <p:ph idx="1"/>
          </p:nvPr>
        </p:nvSpPr>
        <p:spPr>
          <a:xfrm>
            <a:off x="838200" y="1359366"/>
            <a:ext cx="7855424" cy="4900718"/>
          </a:xfrm>
        </p:spPr>
        <p:txBody>
          <a:bodyPr>
            <a:normAutofit/>
          </a:bodyPr>
          <a:lstStyle/>
          <a:p>
            <a:pPr marL="0" indent="0" algn="ctr">
              <a:buNone/>
            </a:pPr>
            <a:br>
              <a:rPr lang="en-US" sz="2000" b="1" dirty="0">
                <a:solidFill>
                  <a:schemeClr val="bg1"/>
                </a:solidFill>
                <a:effectLst>
                  <a:outerShdw blurRad="50800" dist="38100" dir="2700000" algn="tl" rotWithShape="0">
                    <a:prstClr val="black">
                      <a:alpha val="40000"/>
                    </a:prstClr>
                  </a:outerShdw>
                </a:effectLst>
              </a:rPr>
            </a:br>
            <a:r>
              <a:rPr lang="en-US" sz="4800" b="1" dirty="0">
                <a:solidFill>
                  <a:schemeClr val="bg1"/>
                </a:solidFill>
                <a:effectLst>
                  <a:outerShdw blurRad="50800" dist="38100" dir="8100000" algn="tr" rotWithShape="0">
                    <a:prstClr val="black">
                      <a:alpha val="40000"/>
                    </a:prstClr>
                  </a:outerShdw>
                </a:effectLst>
              </a:rPr>
              <a:t>bit.ly/lou22-water</a:t>
            </a:r>
            <a:br>
              <a:rPr lang="en-US" sz="4400" b="1" dirty="0">
                <a:solidFill>
                  <a:schemeClr val="bg1"/>
                </a:solidFill>
                <a:effectLst>
                  <a:outerShdw blurRad="50800" dist="38100" dir="8100000" algn="tr" rotWithShape="0">
                    <a:prstClr val="black">
                      <a:alpha val="40000"/>
                    </a:prstClr>
                  </a:outerShdw>
                </a:effectLst>
              </a:rPr>
            </a:br>
            <a:endParaRPr lang="en-US" sz="2400" i="1" dirty="0">
              <a:solidFill>
                <a:schemeClr val="bg1"/>
              </a:solidFill>
            </a:endParaRPr>
          </a:p>
          <a:p>
            <a:pPr marL="0" indent="0">
              <a:lnSpc>
                <a:spcPct val="100000"/>
              </a:lnSpc>
              <a:buNone/>
            </a:pPr>
            <a:r>
              <a:rPr lang="en-US" sz="2400" i="1" dirty="0">
                <a:solidFill>
                  <a:schemeClr val="bg1"/>
                </a:solidFill>
              </a:rPr>
              <a:t>“</a:t>
            </a:r>
            <a:r>
              <a:rPr lang="en-US" sz="2400" i="1" dirty="0" err="1">
                <a:solidFill>
                  <a:schemeClr val="bg1"/>
                </a:solidFill>
              </a:rPr>
              <a:t>charity:water</a:t>
            </a:r>
            <a:r>
              <a:rPr lang="en-US" sz="2400" i="1" dirty="0">
                <a:solidFill>
                  <a:schemeClr val="bg1"/>
                </a:solidFill>
              </a:rPr>
              <a:t> is a non-profit organization that provides clean and safe drinking water to people in developing nations. The organization was founded in 2006 and has helped fund 35,000 projects in 27 countries, benefiting over 9.5 million people..” </a:t>
            </a:r>
            <a:br>
              <a:rPr lang="en-US" i="1" dirty="0">
                <a:solidFill>
                  <a:schemeClr val="bg1"/>
                </a:solidFill>
              </a:rPr>
            </a:br>
            <a:r>
              <a:rPr lang="en-US" sz="2400" dirty="0">
                <a:solidFill>
                  <a:schemeClr val="bg1"/>
                </a:solidFill>
              </a:rPr>
              <a:t>- Wikipedia</a:t>
            </a:r>
          </a:p>
          <a:p>
            <a:pPr marL="0" indent="0">
              <a:buNone/>
            </a:pPr>
            <a:endParaRPr lang="en-US" sz="2400" dirty="0">
              <a:solidFill>
                <a:schemeClr val="bg1"/>
              </a:solidFill>
            </a:endParaRPr>
          </a:p>
          <a:p>
            <a:pPr marL="0" indent="0">
              <a:buNone/>
            </a:pPr>
            <a:r>
              <a:rPr lang="en-US" sz="2400" i="1" dirty="0">
                <a:solidFill>
                  <a:schemeClr val="bg1"/>
                </a:solidFill>
              </a:rPr>
              <a:t>“4/4 Stars” </a:t>
            </a:r>
            <a:br>
              <a:rPr lang="en-US" sz="2400" i="1" dirty="0">
                <a:solidFill>
                  <a:schemeClr val="bg1"/>
                </a:solidFill>
              </a:rPr>
            </a:br>
            <a:r>
              <a:rPr lang="en-US" sz="2400" i="1" dirty="0">
                <a:solidFill>
                  <a:schemeClr val="bg1"/>
                </a:solidFill>
              </a:rPr>
              <a:t>- CharityNavigator.org</a:t>
            </a:r>
          </a:p>
          <a:p>
            <a:pPr marL="0" indent="0">
              <a:buNone/>
            </a:pPr>
            <a:endParaRPr lang="en-US" i="1" dirty="0">
              <a:solidFill>
                <a:schemeClr val="bg1"/>
              </a:solidFill>
            </a:endParaRPr>
          </a:p>
        </p:txBody>
      </p:sp>
      <p:pic>
        <p:nvPicPr>
          <p:cNvPr id="10" name="Picture 9">
            <a:extLst>
              <a:ext uri="{FF2B5EF4-FFF2-40B4-BE49-F238E27FC236}">
                <a16:creationId xmlns:a16="http://schemas.microsoft.com/office/drawing/2014/main" id="{0809B58E-8BFC-7195-1BC6-C313B7495520}"/>
              </a:ext>
            </a:extLst>
          </p:cNvPr>
          <p:cNvPicPr>
            <a:picLocks noChangeAspect="1"/>
          </p:cNvPicPr>
          <p:nvPr/>
        </p:nvPicPr>
        <p:blipFill>
          <a:blip r:embed="rId4"/>
          <a:stretch>
            <a:fillRect/>
          </a:stretch>
        </p:blipFill>
        <p:spPr>
          <a:xfrm>
            <a:off x="8966815" y="2277849"/>
            <a:ext cx="2638095" cy="2657143"/>
          </a:xfrm>
          <a:prstGeom prst="rect">
            <a:avLst/>
          </a:prstGeom>
        </p:spPr>
      </p:pic>
    </p:spTree>
    <p:extLst>
      <p:ext uri="{BB962C8B-B14F-4D97-AF65-F5344CB8AC3E}">
        <p14:creationId xmlns:p14="http://schemas.microsoft.com/office/powerpoint/2010/main" val="28895348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187B1E-85E6-CD9F-D51C-0524BB9A0CCC}"/>
              </a:ext>
            </a:extLst>
          </p:cNvPr>
          <p:cNvSpPr>
            <a:spLocks noGrp="1"/>
          </p:cNvSpPr>
          <p:nvPr>
            <p:ph type="title"/>
          </p:nvPr>
        </p:nvSpPr>
        <p:spPr/>
        <p:txBody>
          <a:bodyPr/>
          <a:lstStyle/>
          <a:p>
            <a:r>
              <a:rPr lang="en-US" dirty="0"/>
              <a:t>Why Use Caching?</a:t>
            </a:r>
          </a:p>
        </p:txBody>
      </p:sp>
      <p:sp>
        <p:nvSpPr>
          <p:cNvPr id="5" name="Text Placeholder 4">
            <a:extLst>
              <a:ext uri="{FF2B5EF4-FFF2-40B4-BE49-F238E27FC236}">
                <a16:creationId xmlns:a16="http://schemas.microsoft.com/office/drawing/2014/main" id="{BF7ECCD2-C14C-F8A0-98A8-4F3E8119119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4273232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D97F3-9B3C-49FB-BCC8-B7C7B4C6C7FB}"/>
              </a:ext>
            </a:extLst>
          </p:cNvPr>
          <p:cNvSpPr>
            <a:spLocks noGrp="1"/>
          </p:cNvSpPr>
          <p:nvPr>
            <p:ph type="title"/>
          </p:nvPr>
        </p:nvSpPr>
        <p:spPr/>
        <p:txBody>
          <a:bodyPr/>
          <a:lstStyle/>
          <a:p>
            <a:r>
              <a:rPr lang="en-US" dirty="0"/>
              <a:t>Caching Sample</a:t>
            </a:r>
          </a:p>
        </p:txBody>
      </p:sp>
      <p:sp>
        <p:nvSpPr>
          <p:cNvPr id="5" name="Cylinder 4">
            <a:extLst>
              <a:ext uri="{FF2B5EF4-FFF2-40B4-BE49-F238E27FC236}">
                <a16:creationId xmlns:a16="http://schemas.microsoft.com/office/drawing/2014/main" id="{AF70092A-4E70-46CF-8A55-4465A771F03C}"/>
              </a:ext>
            </a:extLst>
          </p:cNvPr>
          <p:cNvSpPr/>
          <p:nvPr/>
        </p:nvSpPr>
        <p:spPr>
          <a:xfrm>
            <a:off x="9829800" y="2962275"/>
            <a:ext cx="1190625" cy="1781175"/>
          </a:xfrm>
          <a:prstGeom prst="can">
            <a:avLst/>
          </a:prstGeom>
          <a:solidFill>
            <a:srgbClr val="007AB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DB</a:t>
            </a:r>
          </a:p>
        </p:txBody>
      </p:sp>
      <p:sp>
        <p:nvSpPr>
          <p:cNvPr id="6" name="Rectangle 5">
            <a:extLst>
              <a:ext uri="{FF2B5EF4-FFF2-40B4-BE49-F238E27FC236}">
                <a16:creationId xmlns:a16="http://schemas.microsoft.com/office/drawing/2014/main" id="{6E3CAF8B-1D66-4C28-AB6B-3BAC4A1F46FD}"/>
              </a:ext>
            </a:extLst>
          </p:cNvPr>
          <p:cNvSpPr/>
          <p:nvPr/>
        </p:nvSpPr>
        <p:spPr>
          <a:xfrm>
            <a:off x="2686050" y="1914525"/>
            <a:ext cx="3781425" cy="41529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A329611-01FC-410B-A8DA-D49E1E5BBE02}"/>
              </a:ext>
            </a:extLst>
          </p:cNvPr>
          <p:cNvSpPr/>
          <p:nvPr/>
        </p:nvSpPr>
        <p:spPr>
          <a:xfrm>
            <a:off x="3209924" y="2362200"/>
            <a:ext cx="2763677" cy="65722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GetCountries</a:t>
            </a:r>
            <a:r>
              <a:rPr lang="en-US" dirty="0"/>
              <a:t>()</a:t>
            </a:r>
          </a:p>
        </p:txBody>
      </p:sp>
      <p:cxnSp>
        <p:nvCxnSpPr>
          <p:cNvPr id="11" name="Straight Arrow Connector 10">
            <a:extLst>
              <a:ext uri="{FF2B5EF4-FFF2-40B4-BE49-F238E27FC236}">
                <a16:creationId xmlns:a16="http://schemas.microsoft.com/office/drawing/2014/main" id="{E1F003F5-EE8A-490F-BFEA-0853D8DFA1C3}"/>
              </a:ext>
            </a:extLst>
          </p:cNvPr>
          <p:cNvCxnSpPr/>
          <p:nvPr/>
        </p:nvCxnSpPr>
        <p:spPr>
          <a:xfrm>
            <a:off x="895350" y="2695575"/>
            <a:ext cx="23145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8B394073-4D18-4D90-BCA4-4660CCCDDACF}"/>
              </a:ext>
            </a:extLst>
          </p:cNvPr>
          <p:cNvCxnSpPr/>
          <p:nvPr/>
        </p:nvCxnSpPr>
        <p:spPr>
          <a:xfrm>
            <a:off x="885825" y="3533775"/>
            <a:ext cx="23145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EF37E538-91E6-4800-9707-7331972EB119}"/>
              </a:ext>
            </a:extLst>
          </p:cNvPr>
          <p:cNvSpPr/>
          <p:nvPr/>
        </p:nvSpPr>
        <p:spPr>
          <a:xfrm>
            <a:off x="3209924" y="3190875"/>
            <a:ext cx="2763677" cy="65722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GetProfilePicture</a:t>
            </a:r>
            <a:r>
              <a:rPr lang="en-US" dirty="0"/>
              <a:t>()</a:t>
            </a:r>
          </a:p>
        </p:txBody>
      </p:sp>
      <p:sp>
        <p:nvSpPr>
          <p:cNvPr id="23" name="Rectangle 22">
            <a:extLst>
              <a:ext uri="{FF2B5EF4-FFF2-40B4-BE49-F238E27FC236}">
                <a16:creationId xmlns:a16="http://schemas.microsoft.com/office/drawing/2014/main" id="{2348D398-DD8F-4AF7-9C37-E799EA1E30AA}"/>
              </a:ext>
            </a:extLst>
          </p:cNvPr>
          <p:cNvSpPr/>
          <p:nvPr/>
        </p:nvSpPr>
        <p:spPr>
          <a:xfrm>
            <a:off x="3209924" y="4038600"/>
            <a:ext cx="2763677" cy="65722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CreateOrder</a:t>
            </a:r>
            <a:r>
              <a:rPr lang="en-US" dirty="0"/>
              <a:t>()</a:t>
            </a:r>
          </a:p>
        </p:txBody>
      </p:sp>
      <p:sp>
        <p:nvSpPr>
          <p:cNvPr id="24" name="Rectangle 23">
            <a:extLst>
              <a:ext uri="{FF2B5EF4-FFF2-40B4-BE49-F238E27FC236}">
                <a16:creationId xmlns:a16="http://schemas.microsoft.com/office/drawing/2014/main" id="{6F273F15-148F-45A0-A70C-ED19A8C6D33A}"/>
              </a:ext>
            </a:extLst>
          </p:cNvPr>
          <p:cNvSpPr/>
          <p:nvPr/>
        </p:nvSpPr>
        <p:spPr>
          <a:xfrm>
            <a:off x="3209924" y="4943475"/>
            <a:ext cx="2763677" cy="65722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GetCustomerOrders</a:t>
            </a:r>
            <a:r>
              <a:rPr lang="en-US" dirty="0"/>
              <a:t>()</a:t>
            </a:r>
          </a:p>
        </p:txBody>
      </p:sp>
      <p:cxnSp>
        <p:nvCxnSpPr>
          <p:cNvPr id="25" name="Straight Arrow Connector 24">
            <a:extLst>
              <a:ext uri="{FF2B5EF4-FFF2-40B4-BE49-F238E27FC236}">
                <a16:creationId xmlns:a16="http://schemas.microsoft.com/office/drawing/2014/main" id="{1E4A2175-C6E6-4A0A-B3BD-5D8C48A56438}"/>
              </a:ext>
            </a:extLst>
          </p:cNvPr>
          <p:cNvCxnSpPr/>
          <p:nvPr/>
        </p:nvCxnSpPr>
        <p:spPr>
          <a:xfrm>
            <a:off x="876300" y="4381500"/>
            <a:ext cx="23145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E404302C-1D36-4EA8-AE00-0283A6FF9FE4}"/>
              </a:ext>
            </a:extLst>
          </p:cNvPr>
          <p:cNvCxnSpPr/>
          <p:nvPr/>
        </p:nvCxnSpPr>
        <p:spPr>
          <a:xfrm>
            <a:off x="866775" y="5219700"/>
            <a:ext cx="23145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1CC9C622-9C88-47AD-9E4B-ABF13A6F92B8}"/>
              </a:ext>
            </a:extLst>
          </p:cNvPr>
          <p:cNvSpPr txBox="1"/>
          <p:nvPr/>
        </p:nvSpPr>
        <p:spPr>
          <a:xfrm>
            <a:off x="3800475" y="1539359"/>
            <a:ext cx="1543050" cy="369332"/>
          </a:xfrm>
          <a:prstGeom prst="rect">
            <a:avLst/>
          </a:prstGeom>
          <a:noFill/>
        </p:spPr>
        <p:txBody>
          <a:bodyPr wrap="square">
            <a:spAutoFit/>
          </a:bodyPr>
          <a:lstStyle/>
          <a:p>
            <a:pPr algn="ctr"/>
            <a:r>
              <a:rPr lang="en-US" dirty="0"/>
              <a:t>API</a:t>
            </a:r>
          </a:p>
        </p:txBody>
      </p:sp>
      <p:cxnSp>
        <p:nvCxnSpPr>
          <p:cNvPr id="31" name="Straight Arrow Connector 30">
            <a:extLst>
              <a:ext uri="{FF2B5EF4-FFF2-40B4-BE49-F238E27FC236}">
                <a16:creationId xmlns:a16="http://schemas.microsoft.com/office/drawing/2014/main" id="{DDB4020B-6289-4720-AB40-6A71E0A0D9CD}"/>
              </a:ext>
            </a:extLst>
          </p:cNvPr>
          <p:cNvCxnSpPr>
            <a:cxnSpLocks/>
            <a:stCxn id="9" idx="3"/>
            <a:endCxn id="5" idx="2"/>
          </p:cNvCxnSpPr>
          <p:nvPr/>
        </p:nvCxnSpPr>
        <p:spPr>
          <a:xfrm>
            <a:off x="5973601" y="2690813"/>
            <a:ext cx="3856199" cy="11620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E250806A-CCDF-4EAB-B5F6-5BC480445A69}"/>
              </a:ext>
            </a:extLst>
          </p:cNvPr>
          <p:cNvCxnSpPr>
            <a:cxnSpLocks/>
            <a:stCxn id="22" idx="3"/>
            <a:endCxn id="5" idx="2"/>
          </p:cNvCxnSpPr>
          <p:nvPr/>
        </p:nvCxnSpPr>
        <p:spPr>
          <a:xfrm>
            <a:off x="5973601" y="3519488"/>
            <a:ext cx="3856199" cy="3333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028F4B75-4374-43C2-9D59-1CB38FBAE690}"/>
              </a:ext>
            </a:extLst>
          </p:cNvPr>
          <p:cNvCxnSpPr>
            <a:cxnSpLocks/>
            <a:stCxn id="23" idx="3"/>
            <a:endCxn id="5" idx="2"/>
          </p:cNvCxnSpPr>
          <p:nvPr/>
        </p:nvCxnSpPr>
        <p:spPr>
          <a:xfrm flipV="1">
            <a:off x="5973601" y="3852863"/>
            <a:ext cx="3856199" cy="5143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F5BEF84-7A31-4E88-B7D6-E0A0C6BBBE96}"/>
              </a:ext>
            </a:extLst>
          </p:cNvPr>
          <p:cNvCxnSpPr>
            <a:cxnSpLocks/>
            <a:stCxn id="24" idx="3"/>
            <a:endCxn id="5" idx="2"/>
          </p:cNvCxnSpPr>
          <p:nvPr/>
        </p:nvCxnSpPr>
        <p:spPr>
          <a:xfrm flipV="1">
            <a:off x="5973601" y="3852863"/>
            <a:ext cx="3856199" cy="14192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18292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D97F3-9B3C-49FB-BCC8-B7C7B4C6C7FB}"/>
              </a:ext>
            </a:extLst>
          </p:cNvPr>
          <p:cNvSpPr>
            <a:spLocks noGrp="1"/>
          </p:cNvSpPr>
          <p:nvPr>
            <p:ph type="title"/>
          </p:nvPr>
        </p:nvSpPr>
        <p:spPr/>
        <p:txBody>
          <a:bodyPr/>
          <a:lstStyle/>
          <a:p>
            <a:r>
              <a:rPr lang="en-US" dirty="0"/>
              <a:t>Caching Sample</a:t>
            </a:r>
          </a:p>
        </p:txBody>
      </p:sp>
      <p:sp>
        <p:nvSpPr>
          <p:cNvPr id="5" name="Cylinder 4">
            <a:extLst>
              <a:ext uri="{FF2B5EF4-FFF2-40B4-BE49-F238E27FC236}">
                <a16:creationId xmlns:a16="http://schemas.microsoft.com/office/drawing/2014/main" id="{AF70092A-4E70-46CF-8A55-4465A771F03C}"/>
              </a:ext>
            </a:extLst>
          </p:cNvPr>
          <p:cNvSpPr/>
          <p:nvPr/>
        </p:nvSpPr>
        <p:spPr>
          <a:xfrm>
            <a:off x="9829800" y="2962275"/>
            <a:ext cx="1190625" cy="1781175"/>
          </a:xfrm>
          <a:prstGeom prst="can">
            <a:avLst/>
          </a:prstGeom>
          <a:solidFill>
            <a:srgbClr val="007AB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DB</a:t>
            </a:r>
          </a:p>
        </p:txBody>
      </p:sp>
      <p:sp>
        <p:nvSpPr>
          <p:cNvPr id="6" name="Rectangle 5">
            <a:extLst>
              <a:ext uri="{FF2B5EF4-FFF2-40B4-BE49-F238E27FC236}">
                <a16:creationId xmlns:a16="http://schemas.microsoft.com/office/drawing/2014/main" id="{6E3CAF8B-1D66-4C28-AB6B-3BAC4A1F46FD}"/>
              </a:ext>
            </a:extLst>
          </p:cNvPr>
          <p:cNvSpPr/>
          <p:nvPr/>
        </p:nvSpPr>
        <p:spPr>
          <a:xfrm>
            <a:off x="2686050" y="1914525"/>
            <a:ext cx="3781425" cy="41529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A329611-01FC-410B-A8DA-D49E1E5BBE02}"/>
              </a:ext>
            </a:extLst>
          </p:cNvPr>
          <p:cNvSpPr/>
          <p:nvPr/>
        </p:nvSpPr>
        <p:spPr>
          <a:xfrm>
            <a:off x="3209924" y="2362200"/>
            <a:ext cx="2763677" cy="65722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GetCountries</a:t>
            </a:r>
            <a:r>
              <a:rPr lang="en-US" dirty="0"/>
              <a:t>()</a:t>
            </a:r>
          </a:p>
        </p:txBody>
      </p:sp>
      <p:cxnSp>
        <p:nvCxnSpPr>
          <p:cNvPr id="11" name="Straight Arrow Connector 10">
            <a:extLst>
              <a:ext uri="{FF2B5EF4-FFF2-40B4-BE49-F238E27FC236}">
                <a16:creationId xmlns:a16="http://schemas.microsoft.com/office/drawing/2014/main" id="{E1F003F5-EE8A-490F-BFEA-0853D8DFA1C3}"/>
              </a:ext>
            </a:extLst>
          </p:cNvPr>
          <p:cNvCxnSpPr/>
          <p:nvPr/>
        </p:nvCxnSpPr>
        <p:spPr>
          <a:xfrm>
            <a:off x="895350" y="2695575"/>
            <a:ext cx="23145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8B394073-4D18-4D90-BCA4-4660CCCDDACF}"/>
              </a:ext>
            </a:extLst>
          </p:cNvPr>
          <p:cNvCxnSpPr/>
          <p:nvPr/>
        </p:nvCxnSpPr>
        <p:spPr>
          <a:xfrm>
            <a:off x="885825" y="3533775"/>
            <a:ext cx="23145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EF37E538-91E6-4800-9707-7331972EB119}"/>
              </a:ext>
            </a:extLst>
          </p:cNvPr>
          <p:cNvSpPr/>
          <p:nvPr/>
        </p:nvSpPr>
        <p:spPr>
          <a:xfrm>
            <a:off x="3209924" y="3190875"/>
            <a:ext cx="2763677" cy="65722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GetProfilePicture</a:t>
            </a:r>
            <a:r>
              <a:rPr lang="en-US" dirty="0"/>
              <a:t>()</a:t>
            </a:r>
          </a:p>
        </p:txBody>
      </p:sp>
      <p:sp>
        <p:nvSpPr>
          <p:cNvPr id="23" name="Rectangle 22">
            <a:extLst>
              <a:ext uri="{FF2B5EF4-FFF2-40B4-BE49-F238E27FC236}">
                <a16:creationId xmlns:a16="http://schemas.microsoft.com/office/drawing/2014/main" id="{2348D398-DD8F-4AF7-9C37-E799EA1E30AA}"/>
              </a:ext>
            </a:extLst>
          </p:cNvPr>
          <p:cNvSpPr/>
          <p:nvPr/>
        </p:nvSpPr>
        <p:spPr>
          <a:xfrm>
            <a:off x="3209924" y="4038600"/>
            <a:ext cx="2763677" cy="65722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CreateOrder</a:t>
            </a:r>
            <a:r>
              <a:rPr lang="en-US" dirty="0"/>
              <a:t>()</a:t>
            </a:r>
          </a:p>
        </p:txBody>
      </p:sp>
      <p:sp>
        <p:nvSpPr>
          <p:cNvPr id="24" name="Rectangle 23">
            <a:extLst>
              <a:ext uri="{FF2B5EF4-FFF2-40B4-BE49-F238E27FC236}">
                <a16:creationId xmlns:a16="http://schemas.microsoft.com/office/drawing/2014/main" id="{6F273F15-148F-45A0-A70C-ED19A8C6D33A}"/>
              </a:ext>
            </a:extLst>
          </p:cNvPr>
          <p:cNvSpPr/>
          <p:nvPr/>
        </p:nvSpPr>
        <p:spPr>
          <a:xfrm>
            <a:off x="3209924" y="4943475"/>
            <a:ext cx="2763677" cy="65722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GetCustomerOrders</a:t>
            </a:r>
            <a:r>
              <a:rPr lang="en-US" dirty="0"/>
              <a:t>()</a:t>
            </a:r>
          </a:p>
        </p:txBody>
      </p:sp>
      <p:cxnSp>
        <p:nvCxnSpPr>
          <p:cNvPr id="25" name="Straight Arrow Connector 24">
            <a:extLst>
              <a:ext uri="{FF2B5EF4-FFF2-40B4-BE49-F238E27FC236}">
                <a16:creationId xmlns:a16="http://schemas.microsoft.com/office/drawing/2014/main" id="{1E4A2175-C6E6-4A0A-B3BD-5D8C48A56438}"/>
              </a:ext>
            </a:extLst>
          </p:cNvPr>
          <p:cNvCxnSpPr/>
          <p:nvPr/>
        </p:nvCxnSpPr>
        <p:spPr>
          <a:xfrm>
            <a:off x="876300" y="4381500"/>
            <a:ext cx="23145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E404302C-1D36-4EA8-AE00-0283A6FF9FE4}"/>
              </a:ext>
            </a:extLst>
          </p:cNvPr>
          <p:cNvCxnSpPr/>
          <p:nvPr/>
        </p:nvCxnSpPr>
        <p:spPr>
          <a:xfrm>
            <a:off x="866775" y="5219700"/>
            <a:ext cx="23145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1CC9C622-9C88-47AD-9E4B-ABF13A6F92B8}"/>
              </a:ext>
            </a:extLst>
          </p:cNvPr>
          <p:cNvSpPr txBox="1"/>
          <p:nvPr/>
        </p:nvSpPr>
        <p:spPr>
          <a:xfrm>
            <a:off x="3800475" y="1539359"/>
            <a:ext cx="1543050" cy="369332"/>
          </a:xfrm>
          <a:prstGeom prst="rect">
            <a:avLst/>
          </a:prstGeom>
          <a:noFill/>
        </p:spPr>
        <p:txBody>
          <a:bodyPr wrap="square">
            <a:spAutoFit/>
          </a:bodyPr>
          <a:lstStyle/>
          <a:p>
            <a:pPr algn="ctr"/>
            <a:r>
              <a:rPr lang="en-US" dirty="0"/>
              <a:t>API</a:t>
            </a:r>
          </a:p>
        </p:txBody>
      </p:sp>
      <p:cxnSp>
        <p:nvCxnSpPr>
          <p:cNvPr id="31" name="Straight Arrow Connector 30">
            <a:extLst>
              <a:ext uri="{FF2B5EF4-FFF2-40B4-BE49-F238E27FC236}">
                <a16:creationId xmlns:a16="http://schemas.microsoft.com/office/drawing/2014/main" id="{DDB4020B-6289-4720-AB40-6A71E0A0D9CD}"/>
              </a:ext>
            </a:extLst>
          </p:cNvPr>
          <p:cNvCxnSpPr>
            <a:cxnSpLocks/>
            <a:stCxn id="9" idx="3"/>
            <a:endCxn id="5" idx="2"/>
          </p:cNvCxnSpPr>
          <p:nvPr/>
        </p:nvCxnSpPr>
        <p:spPr>
          <a:xfrm>
            <a:off x="5973601" y="2690813"/>
            <a:ext cx="3856199" cy="116205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E250806A-CCDF-4EAB-B5F6-5BC480445A69}"/>
              </a:ext>
            </a:extLst>
          </p:cNvPr>
          <p:cNvCxnSpPr>
            <a:cxnSpLocks/>
            <a:stCxn id="22" idx="3"/>
            <a:endCxn id="5" idx="2"/>
          </p:cNvCxnSpPr>
          <p:nvPr/>
        </p:nvCxnSpPr>
        <p:spPr>
          <a:xfrm>
            <a:off x="5973601" y="3519488"/>
            <a:ext cx="3856199" cy="33337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028F4B75-4374-43C2-9D59-1CB38FBAE690}"/>
              </a:ext>
            </a:extLst>
          </p:cNvPr>
          <p:cNvCxnSpPr>
            <a:cxnSpLocks/>
            <a:stCxn id="23" idx="3"/>
            <a:endCxn id="5" idx="2"/>
          </p:cNvCxnSpPr>
          <p:nvPr/>
        </p:nvCxnSpPr>
        <p:spPr>
          <a:xfrm flipV="1">
            <a:off x="5973601" y="3852863"/>
            <a:ext cx="3856199" cy="5143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F5BEF84-7A31-4E88-B7D6-E0A0C6BBBE96}"/>
              </a:ext>
            </a:extLst>
          </p:cNvPr>
          <p:cNvCxnSpPr>
            <a:cxnSpLocks/>
            <a:stCxn id="24" idx="3"/>
            <a:endCxn id="5" idx="2"/>
          </p:cNvCxnSpPr>
          <p:nvPr/>
        </p:nvCxnSpPr>
        <p:spPr>
          <a:xfrm flipV="1">
            <a:off x="5973601" y="3852863"/>
            <a:ext cx="3856199" cy="14192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0398F0D6-E498-4712-AA72-BB3EB2BFC27B}"/>
              </a:ext>
            </a:extLst>
          </p:cNvPr>
          <p:cNvSpPr txBox="1"/>
          <p:nvPr/>
        </p:nvSpPr>
        <p:spPr>
          <a:xfrm rot="845646">
            <a:off x="7125236" y="2895567"/>
            <a:ext cx="1226411" cy="369332"/>
          </a:xfrm>
          <a:prstGeom prst="rect">
            <a:avLst/>
          </a:prstGeom>
          <a:noFill/>
          <a:ln>
            <a:noFill/>
          </a:ln>
        </p:spPr>
        <p:txBody>
          <a:bodyPr wrap="square">
            <a:spAutoFit/>
          </a:bodyPr>
          <a:lstStyle/>
          <a:p>
            <a:pPr algn="ctr"/>
            <a:r>
              <a:rPr lang="en-US" dirty="0">
                <a:solidFill>
                  <a:srgbClr val="FF0000"/>
                </a:solidFill>
              </a:rPr>
              <a:t>100 / min</a:t>
            </a:r>
          </a:p>
        </p:txBody>
      </p:sp>
      <p:sp>
        <p:nvSpPr>
          <p:cNvPr id="55" name="TextBox 54">
            <a:extLst>
              <a:ext uri="{FF2B5EF4-FFF2-40B4-BE49-F238E27FC236}">
                <a16:creationId xmlns:a16="http://schemas.microsoft.com/office/drawing/2014/main" id="{86D7190C-8AFD-4A7D-A94F-D9514739A3F4}"/>
              </a:ext>
            </a:extLst>
          </p:cNvPr>
          <p:cNvSpPr txBox="1"/>
          <p:nvPr/>
        </p:nvSpPr>
        <p:spPr>
          <a:xfrm rot="292716">
            <a:off x="6310770" y="3609415"/>
            <a:ext cx="2229130" cy="369332"/>
          </a:xfrm>
          <a:prstGeom prst="rect">
            <a:avLst/>
          </a:prstGeom>
          <a:noFill/>
          <a:ln>
            <a:noFill/>
          </a:ln>
        </p:spPr>
        <p:txBody>
          <a:bodyPr wrap="square">
            <a:spAutoFit/>
          </a:bodyPr>
          <a:lstStyle/>
          <a:p>
            <a:pPr algn="ctr"/>
            <a:r>
              <a:rPr lang="en-US" dirty="0">
                <a:solidFill>
                  <a:srgbClr val="FF0000"/>
                </a:solidFill>
              </a:rPr>
              <a:t>10,000 / min</a:t>
            </a:r>
          </a:p>
        </p:txBody>
      </p:sp>
    </p:spTree>
    <p:extLst>
      <p:ext uri="{BB962C8B-B14F-4D97-AF65-F5344CB8AC3E}">
        <p14:creationId xmlns:p14="http://schemas.microsoft.com/office/powerpoint/2010/main" val="12200689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D97F3-9B3C-49FB-BCC8-B7C7B4C6C7FB}"/>
              </a:ext>
            </a:extLst>
          </p:cNvPr>
          <p:cNvSpPr>
            <a:spLocks noGrp="1"/>
          </p:cNvSpPr>
          <p:nvPr>
            <p:ph type="title"/>
          </p:nvPr>
        </p:nvSpPr>
        <p:spPr/>
        <p:txBody>
          <a:bodyPr/>
          <a:lstStyle/>
          <a:p>
            <a:r>
              <a:rPr lang="en-US" dirty="0"/>
              <a:t>Caching Sample</a:t>
            </a:r>
          </a:p>
        </p:txBody>
      </p:sp>
      <p:sp>
        <p:nvSpPr>
          <p:cNvPr id="5" name="Cylinder 4">
            <a:extLst>
              <a:ext uri="{FF2B5EF4-FFF2-40B4-BE49-F238E27FC236}">
                <a16:creationId xmlns:a16="http://schemas.microsoft.com/office/drawing/2014/main" id="{AF70092A-4E70-46CF-8A55-4465A771F03C}"/>
              </a:ext>
            </a:extLst>
          </p:cNvPr>
          <p:cNvSpPr/>
          <p:nvPr/>
        </p:nvSpPr>
        <p:spPr>
          <a:xfrm>
            <a:off x="9829800" y="2962275"/>
            <a:ext cx="1190625" cy="1781175"/>
          </a:xfrm>
          <a:prstGeom prst="can">
            <a:avLst/>
          </a:prstGeom>
          <a:solidFill>
            <a:srgbClr val="007AB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DB</a:t>
            </a:r>
          </a:p>
        </p:txBody>
      </p:sp>
      <p:sp>
        <p:nvSpPr>
          <p:cNvPr id="6" name="Rectangle 5">
            <a:extLst>
              <a:ext uri="{FF2B5EF4-FFF2-40B4-BE49-F238E27FC236}">
                <a16:creationId xmlns:a16="http://schemas.microsoft.com/office/drawing/2014/main" id="{6E3CAF8B-1D66-4C28-AB6B-3BAC4A1F46FD}"/>
              </a:ext>
            </a:extLst>
          </p:cNvPr>
          <p:cNvSpPr/>
          <p:nvPr/>
        </p:nvSpPr>
        <p:spPr>
          <a:xfrm>
            <a:off x="2686050" y="1914525"/>
            <a:ext cx="3781425" cy="41529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A329611-01FC-410B-A8DA-D49E1E5BBE02}"/>
              </a:ext>
            </a:extLst>
          </p:cNvPr>
          <p:cNvSpPr/>
          <p:nvPr/>
        </p:nvSpPr>
        <p:spPr>
          <a:xfrm>
            <a:off x="3209924" y="2362200"/>
            <a:ext cx="2763677" cy="65722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GetCountries</a:t>
            </a:r>
            <a:r>
              <a:rPr lang="en-US" dirty="0"/>
              <a:t>()</a:t>
            </a:r>
          </a:p>
        </p:txBody>
      </p:sp>
      <p:cxnSp>
        <p:nvCxnSpPr>
          <p:cNvPr id="11" name="Straight Arrow Connector 10">
            <a:extLst>
              <a:ext uri="{FF2B5EF4-FFF2-40B4-BE49-F238E27FC236}">
                <a16:creationId xmlns:a16="http://schemas.microsoft.com/office/drawing/2014/main" id="{E1F003F5-EE8A-490F-BFEA-0853D8DFA1C3}"/>
              </a:ext>
            </a:extLst>
          </p:cNvPr>
          <p:cNvCxnSpPr/>
          <p:nvPr/>
        </p:nvCxnSpPr>
        <p:spPr>
          <a:xfrm>
            <a:off x="895350" y="2695575"/>
            <a:ext cx="23145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8B394073-4D18-4D90-BCA4-4660CCCDDACF}"/>
              </a:ext>
            </a:extLst>
          </p:cNvPr>
          <p:cNvCxnSpPr/>
          <p:nvPr/>
        </p:nvCxnSpPr>
        <p:spPr>
          <a:xfrm>
            <a:off x="885825" y="3533775"/>
            <a:ext cx="23145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EF37E538-91E6-4800-9707-7331972EB119}"/>
              </a:ext>
            </a:extLst>
          </p:cNvPr>
          <p:cNvSpPr/>
          <p:nvPr/>
        </p:nvSpPr>
        <p:spPr>
          <a:xfrm>
            <a:off x="3209924" y="3190875"/>
            <a:ext cx="2763677" cy="65722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GetProfilePicture</a:t>
            </a:r>
            <a:r>
              <a:rPr lang="en-US" dirty="0"/>
              <a:t>()</a:t>
            </a:r>
          </a:p>
        </p:txBody>
      </p:sp>
      <p:sp>
        <p:nvSpPr>
          <p:cNvPr id="23" name="Rectangle 22">
            <a:extLst>
              <a:ext uri="{FF2B5EF4-FFF2-40B4-BE49-F238E27FC236}">
                <a16:creationId xmlns:a16="http://schemas.microsoft.com/office/drawing/2014/main" id="{2348D398-DD8F-4AF7-9C37-E799EA1E30AA}"/>
              </a:ext>
            </a:extLst>
          </p:cNvPr>
          <p:cNvSpPr/>
          <p:nvPr/>
        </p:nvSpPr>
        <p:spPr>
          <a:xfrm>
            <a:off x="3209924" y="4038600"/>
            <a:ext cx="2763677" cy="65722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CreateOrder</a:t>
            </a:r>
            <a:r>
              <a:rPr lang="en-US" dirty="0"/>
              <a:t>()</a:t>
            </a:r>
          </a:p>
        </p:txBody>
      </p:sp>
      <p:sp>
        <p:nvSpPr>
          <p:cNvPr id="24" name="Rectangle 23">
            <a:extLst>
              <a:ext uri="{FF2B5EF4-FFF2-40B4-BE49-F238E27FC236}">
                <a16:creationId xmlns:a16="http://schemas.microsoft.com/office/drawing/2014/main" id="{6F273F15-148F-45A0-A70C-ED19A8C6D33A}"/>
              </a:ext>
            </a:extLst>
          </p:cNvPr>
          <p:cNvSpPr/>
          <p:nvPr/>
        </p:nvSpPr>
        <p:spPr>
          <a:xfrm>
            <a:off x="3209924" y="4943475"/>
            <a:ext cx="2763677" cy="65722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GetCustomerOrders</a:t>
            </a:r>
            <a:r>
              <a:rPr lang="en-US" dirty="0"/>
              <a:t>()</a:t>
            </a:r>
          </a:p>
        </p:txBody>
      </p:sp>
      <p:cxnSp>
        <p:nvCxnSpPr>
          <p:cNvPr id="25" name="Straight Arrow Connector 24">
            <a:extLst>
              <a:ext uri="{FF2B5EF4-FFF2-40B4-BE49-F238E27FC236}">
                <a16:creationId xmlns:a16="http://schemas.microsoft.com/office/drawing/2014/main" id="{1E4A2175-C6E6-4A0A-B3BD-5D8C48A56438}"/>
              </a:ext>
            </a:extLst>
          </p:cNvPr>
          <p:cNvCxnSpPr/>
          <p:nvPr/>
        </p:nvCxnSpPr>
        <p:spPr>
          <a:xfrm>
            <a:off x="876300" y="4381500"/>
            <a:ext cx="23145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E404302C-1D36-4EA8-AE00-0283A6FF9FE4}"/>
              </a:ext>
            </a:extLst>
          </p:cNvPr>
          <p:cNvCxnSpPr/>
          <p:nvPr/>
        </p:nvCxnSpPr>
        <p:spPr>
          <a:xfrm>
            <a:off x="866775" y="5219700"/>
            <a:ext cx="23145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1CC9C622-9C88-47AD-9E4B-ABF13A6F92B8}"/>
              </a:ext>
            </a:extLst>
          </p:cNvPr>
          <p:cNvSpPr txBox="1"/>
          <p:nvPr/>
        </p:nvSpPr>
        <p:spPr>
          <a:xfrm>
            <a:off x="3800475" y="1539359"/>
            <a:ext cx="1543050" cy="369332"/>
          </a:xfrm>
          <a:prstGeom prst="rect">
            <a:avLst/>
          </a:prstGeom>
          <a:noFill/>
        </p:spPr>
        <p:txBody>
          <a:bodyPr wrap="square">
            <a:spAutoFit/>
          </a:bodyPr>
          <a:lstStyle/>
          <a:p>
            <a:pPr algn="ctr"/>
            <a:r>
              <a:rPr lang="en-US" dirty="0"/>
              <a:t>API</a:t>
            </a:r>
          </a:p>
        </p:txBody>
      </p:sp>
      <p:cxnSp>
        <p:nvCxnSpPr>
          <p:cNvPr id="31" name="Straight Arrow Connector 30">
            <a:extLst>
              <a:ext uri="{FF2B5EF4-FFF2-40B4-BE49-F238E27FC236}">
                <a16:creationId xmlns:a16="http://schemas.microsoft.com/office/drawing/2014/main" id="{DDB4020B-6289-4720-AB40-6A71E0A0D9CD}"/>
              </a:ext>
            </a:extLst>
          </p:cNvPr>
          <p:cNvCxnSpPr>
            <a:cxnSpLocks/>
            <a:stCxn id="9" idx="3"/>
            <a:endCxn id="5" idx="2"/>
          </p:cNvCxnSpPr>
          <p:nvPr/>
        </p:nvCxnSpPr>
        <p:spPr>
          <a:xfrm>
            <a:off x="5973601" y="2690813"/>
            <a:ext cx="3856199" cy="116205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E250806A-CCDF-4EAB-B5F6-5BC480445A69}"/>
              </a:ext>
            </a:extLst>
          </p:cNvPr>
          <p:cNvCxnSpPr>
            <a:cxnSpLocks/>
            <a:stCxn id="22" idx="3"/>
            <a:endCxn id="5" idx="2"/>
          </p:cNvCxnSpPr>
          <p:nvPr/>
        </p:nvCxnSpPr>
        <p:spPr>
          <a:xfrm>
            <a:off x="5973601" y="3519488"/>
            <a:ext cx="3856199" cy="33337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028F4B75-4374-43C2-9D59-1CB38FBAE690}"/>
              </a:ext>
            </a:extLst>
          </p:cNvPr>
          <p:cNvCxnSpPr>
            <a:cxnSpLocks/>
            <a:stCxn id="23" idx="3"/>
            <a:endCxn id="5" idx="2"/>
          </p:cNvCxnSpPr>
          <p:nvPr/>
        </p:nvCxnSpPr>
        <p:spPr>
          <a:xfrm flipV="1">
            <a:off x="5973601" y="3852863"/>
            <a:ext cx="3856199" cy="5143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F5BEF84-7A31-4E88-B7D6-E0A0C6BBBE96}"/>
              </a:ext>
            </a:extLst>
          </p:cNvPr>
          <p:cNvCxnSpPr>
            <a:cxnSpLocks/>
            <a:stCxn id="24" idx="3"/>
            <a:endCxn id="5" idx="2"/>
          </p:cNvCxnSpPr>
          <p:nvPr/>
        </p:nvCxnSpPr>
        <p:spPr>
          <a:xfrm flipV="1">
            <a:off x="5973601" y="3852863"/>
            <a:ext cx="3856199" cy="14192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0398F0D6-E498-4712-AA72-BB3EB2BFC27B}"/>
              </a:ext>
            </a:extLst>
          </p:cNvPr>
          <p:cNvSpPr txBox="1"/>
          <p:nvPr/>
        </p:nvSpPr>
        <p:spPr>
          <a:xfrm rot="845646">
            <a:off x="7125236" y="2895567"/>
            <a:ext cx="1226411" cy="369332"/>
          </a:xfrm>
          <a:prstGeom prst="rect">
            <a:avLst/>
          </a:prstGeom>
          <a:noFill/>
          <a:ln>
            <a:noFill/>
          </a:ln>
        </p:spPr>
        <p:txBody>
          <a:bodyPr wrap="square">
            <a:spAutoFit/>
          </a:bodyPr>
          <a:lstStyle/>
          <a:p>
            <a:pPr algn="ctr"/>
            <a:r>
              <a:rPr lang="en-US" dirty="0">
                <a:solidFill>
                  <a:srgbClr val="FF0000"/>
                </a:solidFill>
              </a:rPr>
              <a:t>100 / min</a:t>
            </a:r>
          </a:p>
        </p:txBody>
      </p:sp>
      <p:sp>
        <p:nvSpPr>
          <p:cNvPr id="55" name="TextBox 54">
            <a:extLst>
              <a:ext uri="{FF2B5EF4-FFF2-40B4-BE49-F238E27FC236}">
                <a16:creationId xmlns:a16="http://schemas.microsoft.com/office/drawing/2014/main" id="{86D7190C-8AFD-4A7D-A94F-D9514739A3F4}"/>
              </a:ext>
            </a:extLst>
          </p:cNvPr>
          <p:cNvSpPr txBox="1"/>
          <p:nvPr/>
        </p:nvSpPr>
        <p:spPr>
          <a:xfrm rot="292716">
            <a:off x="6310770" y="3609415"/>
            <a:ext cx="2229130" cy="369332"/>
          </a:xfrm>
          <a:prstGeom prst="rect">
            <a:avLst/>
          </a:prstGeom>
          <a:noFill/>
          <a:ln>
            <a:noFill/>
          </a:ln>
        </p:spPr>
        <p:txBody>
          <a:bodyPr wrap="square">
            <a:spAutoFit/>
          </a:bodyPr>
          <a:lstStyle/>
          <a:p>
            <a:pPr algn="ctr"/>
            <a:r>
              <a:rPr lang="en-US" dirty="0">
                <a:solidFill>
                  <a:srgbClr val="FF0000"/>
                </a:solidFill>
              </a:rPr>
              <a:t>10,000 / min</a:t>
            </a:r>
          </a:p>
        </p:txBody>
      </p:sp>
      <p:sp>
        <p:nvSpPr>
          <p:cNvPr id="3" name="TextBox 2">
            <a:extLst>
              <a:ext uri="{FF2B5EF4-FFF2-40B4-BE49-F238E27FC236}">
                <a16:creationId xmlns:a16="http://schemas.microsoft.com/office/drawing/2014/main" id="{D5DEFF3B-539F-40D9-567B-52AC8C2C15C5}"/>
              </a:ext>
            </a:extLst>
          </p:cNvPr>
          <p:cNvSpPr txBox="1"/>
          <p:nvPr/>
        </p:nvSpPr>
        <p:spPr>
          <a:xfrm rot="21143968">
            <a:off x="6095422" y="4189197"/>
            <a:ext cx="2229130" cy="369332"/>
          </a:xfrm>
          <a:prstGeom prst="rect">
            <a:avLst/>
          </a:prstGeom>
          <a:noFill/>
          <a:ln>
            <a:noFill/>
          </a:ln>
        </p:spPr>
        <p:txBody>
          <a:bodyPr wrap="square">
            <a:spAutoFit/>
          </a:bodyPr>
          <a:lstStyle/>
          <a:p>
            <a:pPr algn="ctr"/>
            <a:r>
              <a:rPr lang="en-US" dirty="0">
                <a:solidFill>
                  <a:srgbClr val="0072C6"/>
                </a:solidFill>
              </a:rPr>
              <a:t>1 / min</a:t>
            </a:r>
          </a:p>
        </p:txBody>
      </p:sp>
      <p:sp>
        <p:nvSpPr>
          <p:cNvPr id="4" name="TextBox 3">
            <a:extLst>
              <a:ext uri="{FF2B5EF4-FFF2-40B4-BE49-F238E27FC236}">
                <a16:creationId xmlns:a16="http://schemas.microsoft.com/office/drawing/2014/main" id="{52D580F4-F32F-6C46-1595-6411590708FF}"/>
              </a:ext>
            </a:extLst>
          </p:cNvPr>
          <p:cNvSpPr txBox="1"/>
          <p:nvPr/>
        </p:nvSpPr>
        <p:spPr>
          <a:xfrm rot="20306820">
            <a:off x="6804413" y="4560258"/>
            <a:ext cx="2229130" cy="369332"/>
          </a:xfrm>
          <a:prstGeom prst="rect">
            <a:avLst/>
          </a:prstGeom>
          <a:noFill/>
          <a:ln>
            <a:noFill/>
          </a:ln>
        </p:spPr>
        <p:txBody>
          <a:bodyPr wrap="square">
            <a:spAutoFit/>
          </a:bodyPr>
          <a:lstStyle/>
          <a:p>
            <a:pPr algn="ctr"/>
            <a:r>
              <a:rPr lang="en-US" dirty="0">
                <a:solidFill>
                  <a:srgbClr val="0072C6"/>
                </a:solidFill>
              </a:rPr>
              <a:t>5 / min</a:t>
            </a:r>
          </a:p>
        </p:txBody>
      </p:sp>
    </p:spTree>
    <p:extLst>
      <p:ext uri="{BB962C8B-B14F-4D97-AF65-F5344CB8AC3E}">
        <p14:creationId xmlns:p14="http://schemas.microsoft.com/office/powerpoint/2010/main" val="39814458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D97F3-9B3C-49FB-BCC8-B7C7B4C6C7FB}"/>
              </a:ext>
            </a:extLst>
          </p:cNvPr>
          <p:cNvSpPr>
            <a:spLocks noGrp="1"/>
          </p:cNvSpPr>
          <p:nvPr>
            <p:ph type="title"/>
          </p:nvPr>
        </p:nvSpPr>
        <p:spPr/>
        <p:txBody>
          <a:bodyPr/>
          <a:lstStyle/>
          <a:p>
            <a:r>
              <a:rPr lang="en-US" dirty="0"/>
              <a:t>Caching Sample</a:t>
            </a:r>
          </a:p>
        </p:txBody>
      </p:sp>
      <p:sp>
        <p:nvSpPr>
          <p:cNvPr id="5" name="Cylinder 4">
            <a:extLst>
              <a:ext uri="{FF2B5EF4-FFF2-40B4-BE49-F238E27FC236}">
                <a16:creationId xmlns:a16="http://schemas.microsoft.com/office/drawing/2014/main" id="{AF70092A-4E70-46CF-8A55-4465A771F03C}"/>
              </a:ext>
            </a:extLst>
          </p:cNvPr>
          <p:cNvSpPr/>
          <p:nvPr/>
        </p:nvSpPr>
        <p:spPr>
          <a:xfrm>
            <a:off x="9829800" y="2962275"/>
            <a:ext cx="1190625" cy="1781175"/>
          </a:xfrm>
          <a:prstGeom prst="can">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DB</a:t>
            </a:r>
          </a:p>
        </p:txBody>
      </p:sp>
      <p:sp>
        <p:nvSpPr>
          <p:cNvPr id="6" name="Rectangle 5">
            <a:extLst>
              <a:ext uri="{FF2B5EF4-FFF2-40B4-BE49-F238E27FC236}">
                <a16:creationId xmlns:a16="http://schemas.microsoft.com/office/drawing/2014/main" id="{6E3CAF8B-1D66-4C28-AB6B-3BAC4A1F46FD}"/>
              </a:ext>
            </a:extLst>
          </p:cNvPr>
          <p:cNvSpPr/>
          <p:nvPr/>
        </p:nvSpPr>
        <p:spPr>
          <a:xfrm>
            <a:off x="2686050" y="1914525"/>
            <a:ext cx="3781425" cy="41529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A329611-01FC-410B-A8DA-D49E1E5BBE02}"/>
              </a:ext>
            </a:extLst>
          </p:cNvPr>
          <p:cNvSpPr/>
          <p:nvPr/>
        </p:nvSpPr>
        <p:spPr>
          <a:xfrm>
            <a:off x="3209924" y="2362200"/>
            <a:ext cx="2763677" cy="65722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GetCountries</a:t>
            </a:r>
            <a:r>
              <a:rPr lang="en-US" dirty="0"/>
              <a:t>()</a:t>
            </a:r>
          </a:p>
        </p:txBody>
      </p:sp>
      <p:cxnSp>
        <p:nvCxnSpPr>
          <p:cNvPr id="11" name="Straight Arrow Connector 10">
            <a:extLst>
              <a:ext uri="{FF2B5EF4-FFF2-40B4-BE49-F238E27FC236}">
                <a16:creationId xmlns:a16="http://schemas.microsoft.com/office/drawing/2014/main" id="{E1F003F5-EE8A-490F-BFEA-0853D8DFA1C3}"/>
              </a:ext>
            </a:extLst>
          </p:cNvPr>
          <p:cNvCxnSpPr/>
          <p:nvPr/>
        </p:nvCxnSpPr>
        <p:spPr>
          <a:xfrm>
            <a:off x="895350" y="2695575"/>
            <a:ext cx="23145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8B394073-4D18-4D90-BCA4-4660CCCDDACF}"/>
              </a:ext>
            </a:extLst>
          </p:cNvPr>
          <p:cNvCxnSpPr/>
          <p:nvPr/>
        </p:nvCxnSpPr>
        <p:spPr>
          <a:xfrm>
            <a:off x="885825" y="3533775"/>
            <a:ext cx="23145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EF37E538-91E6-4800-9707-7331972EB119}"/>
              </a:ext>
            </a:extLst>
          </p:cNvPr>
          <p:cNvSpPr/>
          <p:nvPr/>
        </p:nvSpPr>
        <p:spPr>
          <a:xfrm>
            <a:off x="3209924" y="3190875"/>
            <a:ext cx="2763677" cy="65722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GetProfilePicture</a:t>
            </a:r>
            <a:r>
              <a:rPr lang="en-US" dirty="0"/>
              <a:t>()</a:t>
            </a:r>
          </a:p>
        </p:txBody>
      </p:sp>
      <p:sp>
        <p:nvSpPr>
          <p:cNvPr id="23" name="Rectangle 22">
            <a:extLst>
              <a:ext uri="{FF2B5EF4-FFF2-40B4-BE49-F238E27FC236}">
                <a16:creationId xmlns:a16="http://schemas.microsoft.com/office/drawing/2014/main" id="{2348D398-DD8F-4AF7-9C37-E799EA1E30AA}"/>
              </a:ext>
            </a:extLst>
          </p:cNvPr>
          <p:cNvSpPr/>
          <p:nvPr/>
        </p:nvSpPr>
        <p:spPr>
          <a:xfrm>
            <a:off x="3209924" y="4038600"/>
            <a:ext cx="2763677" cy="65722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CreateOrder</a:t>
            </a:r>
            <a:r>
              <a:rPr lang="en-US" dirty="0"/>
              <a:t>()</a:t>
            </a:r>
          </a:p>
        </p:txBody>
      </p:sp>
      <p:sp>
        <p:nvSpPr>
          <p:cNvPr id="24" name="Rectangle 23">
            <a:extLst>
              <a:ext uri="{FF2B5EF4-FFF2-40B4-BE49-F238E27FC236}">
                <a16:creationId xmlns:a16="http://schemas.microsoft.com/office/drawing/2014/main" id="{6F273F15-148F-45A0-A70C-ED19A8C6D33A}"/>
              </a:ext>
            </a:extLst>
          </p:cNvPr>
          <p:cNvSpPr/>
          <p:nvPr/>
        </p:nvSpPr>
        <p:spPr>
          <a:xfrm>
            <a:off x="3209924" y="4943475"/>
            <a:ext cx="2763677" cy="65722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GetCustomerOrders</a:t>
            </a:r>
            <a:r>
              <a:rPr lang="en-US" dirty="0"/>
              <a:t>()</a:t>
            </a:r>
          </a:p>
        </p:txBody>
      </p:sp>
      <p:cxnSp>
        <p:nvCxnSpPr>
          <p:cNvPr id="25" name="Straight Arrow Connector 24">
            <a:extLst>
              <a:ext uri="{FF2B5EF4-FFF2-40B4-BE49-F238E27FC236}">
                <a16:creationId xmlns:a16="http://schemas.microsoft.com/office/drawing/2014/main" id="{1E4A2175-C6E6-4A0A-B3BD-5D8C48A56438}"/>
              </a:ext>
            </a:extLst>
          </p:cNvPr>
          <p:cNvCxnSpPr/>
          <p:nvPr/>
        </p:nvCxnSpPr>
        <p:spPr>
          <a:xfrm>
            <a:off x="876300" y="4381500"/>
            <a:ext cx="23145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E404302C-1D36-4EA8-AE00-0283A6FF9FE4}"/>
              </a:ext>
            </a:extLst>
          </p:cNvPr>
          <p:cNvCxnSpPr/>
          <p:nvPr/>
        </p:nvCxnSpPr>
        <p:spPr>
          <a:xfrm>
            <a:off x="866775" y="5219700"/>
            <a:ext cx="23145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1CC9C622-9C88-47AD-9E4B-ABF13A6F92B8}"/>
              </a:ext>
            </a:extLst>
          </p:cNvPr>
          <p:cNvSpPr txBox="1"/>
          <p:nvPr/>
        </p:nvSpPr>
        <p:spPr>
          <a:xfrm>
            <a:off x="3800475" y="1539359"/>
            <a:ext cx="1543050" cy="369332"/>
          </a:xfrm>
          <a:prstGeom prst="rect">
            <a:avLst/>
          </a:prstGeom>
          <a:noFill/>
        </p:spPr>
        <p:txBody>
          <a:bodyPr wrap="square">
            <a:spAutoFit/>
          </a:bodyPr>
          <a:lstStyle/>
          <a:p>
            <a:pPr algn="ctr"/>
            <a:r>
              <a:rPr lang="en-US" dirty="0"/>
              <a:t>API</a:t>
            </a:r>
          </a:p>
        </p:txBody>
      </p:sp>
      <p:cxnSp>
        <p:nvCxnSpPr>
          <p:cNvPr id="31" name="Straight Arrow Connector 30">
            <a:extLst>
              <a:ext uri="{FF2B5EF4-FFF2-40B4-BE49-F238E27FC236}">
                <a16:creationId xmlns:a16="http://schemas.microsoft.com/office/drawing/2014/main" id="{DDB4020B-6289-4720-AB40-6A71E0A0D9CD}"/>
              </a:ext>
            </a:extLst>
          </p:cNvPr>
          <p:cNvCxnSpPr>
            <a:cxnSpLocks/>
            <a:stCxn id="9" idx="3"/>
            <a:endCxn id="5" idx="2"/>
          </p:cNvCxnSpPr>
          <p:nvPr/>
        </p:nvCxnSpPr>
        <p:spPr>
          <a:xfrm>
            <a:off x="5973601" y="2690813"/>
            <a:ext cx="3856199" cy="116205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E250806A-CCDF-4EAB-B5F6-5BC480445A69}"/>
              </a:ext>
            </a:extLst>
          </p:cNvPr>
          <p:cNvCxnSpPr>
            <a:cxnSpLocks/>
            <a:stCxn id="22" idx="3"/>
            <a:endCxn id="5" idx="2"/>
          </p:cNvCxnSpPr>
          <p:nvPr/>
        </p:nvCxnSpPr>
        <p:spPr>
          <a:xfrm>
            <a:off x="5973601" y="3519488"/>
            <a:ext cx="3856199" cy="33337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028F4B75-4374-43C2-9D59-1CB38FBAE690}"/>
              </a:ext>
            </a:extLst>
          </p:cNvPr>
          <p:cNvCxnSpPr>
            <a:cxnSpLocks/>
            <a:stCxn id="23" idx="3"/>
            <a:endCxn id="5" idx="2"/>
          </p:cNvCxnSpPr>
          <p:nvPr/>
        </p:nvCxnSpPr>
        <p:spPr>
          <a:xfrm flipV="1">
            <a:off x="5973601" y="3852863"/>
            <a:ext cx="3856199" cy="51435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F5BEF84-7A31-4E88-B7D6-E0A0C6BBBE96}"/>
              </a:ext>
            </a:extLst>
          </p:cNvPr>
          <p:cNvCxnSpPr>
            <a:cxnSpLocks/>
            <a:stCxn id="24" idx="3"/>
            <a:endCxn id="5" idx="2"/>
          </p:cNvCxnSpPr>
          <p:nvPr/>
        </p:nvCxnSpPr>
        <p:spPr>
          <a:xfrm flipV="1">
            <a:off x="5973601" y="3852863"/>
            <a:ext cx="3856199" cy="141922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0398F0D6-E498-4712-AA72-BB3EB2BFC27B}"/>
              </a:ext>
            </a:extLst>
          </p:cNvPr>
          <p:cNvSpPr txBox="1"/>
          <p:nvPr/>
        </p:nvSpPr>
        <p:spPr>
          <a:xfrm rot="845646">
            <a:off x="7125236" y="2895567"/>
            <a:ext cx="1226411" cy="369332"/>
          </a:xfrm>
          <a:prstGeom prst="rect">
            <a:avLst/>
          </a:prstGeom>
          <a:noFill/>
          <a:ln>
            <a:noFill/>
          </a:ln>
        </p:spPr>
        <p:txBody>
          <a:bodyPr wrap="square">
            <a:spAutoFit/>
          </a:bodyPr>
          <a:lstStyle/>
          <a:p>
            <a:pPr algn="ctr"/>
            <a:r>
              <a:rPr lang="en-US" dirty="0">
                <a:solidFill>
                  <a:srgbClr val="FF0000"/>
                </a:solidFill>
              </a:rPr>
              <a:t>100 / min</a:t>
            </a:r>
          </a:p>
        </p:txBody>
      </p:sp>
      <p:sp>
        <p:nvSpPr>
          <p:cNvPr id="55" name="TextBox 54">
            <a:extLst>
              <a:ext uri="{FF2B5EF4-FFF2-40B4-BE49-F238E27FC236}">
                <a16:creationId xmlns:a16="http://schemas.microsoft.com/office/drawing/2014/main" id="{86D7190C-8AFD-4A7D-A94F-D9514739A3F4}"/>
              </a:ext>
            </a:extLst>
          </p:cNvPr>
          <p:cNvSpPr txBox="1"/>
          <p:nvPr/>
        </p:nvSpPr>
        <p:spPr>
          <a:xfrm rot="292716">
            <a:off x="6310770" y="3609415"/>
            <a:ext cx="2229130" cy="369332"/>
          </a:xfrm>
          <a:prstGeom prst="rect">
            <a:avLst/>
          </a:prstGeom>
          <a:noFill/>
          <a:ln>
            <a:noFill/>
          </a:ln>
        </p:spPr>
        <p:txBody>
          <a:bodyPr wrap="square">
            <a:spAutoFit/>
          </a:bodyPr>
          <a:lstStyle/>
          <a:p>
            <a:pPr algn="ctr"/>
            <a:r>
              <a:rPr lang="en-US" dirty="0">
                <a:solidFill>
                  <a:srgbClr val="FF0000"/>
                </a:solidFill>
              </a:rPr>
              <a:t>10,000 / min</a:t>
            </a:r>
          </a:p>
        </p:txBody>
      </p:sp>
      <p:sp>
        <p:nvSpPr>
          <p:cNvPr id="21" name="TextBox 20">
            <a:extLst>
              <a:ext uri="{FF2B5EF4-FFF2-40B4-BE49-F238E27FC236}">
                <a16:creationId xmlns:a16="http://schemas.microsoft.com/office/drawing/2014/main" id="{57B26C3A-E6FE-48E1-A5BB-A25E9F57D731}"/>
              </a:ext>
            </a:extLst>
          </p:cNvPr>
          <p:cNvSpPr txBox="1"/>
          <p:nvPr/>
        </p:nvSpPr>
        <p:spPr>
          <a:xfrm>
            <a:off x="7577344" y="3957467"/>
            <a:ext cx="390525" cy="369332"/>
          </a:xfrm>
          <a:prstGeom prst="rect">
            <a:avLst/>
          </a:prstGeom>
          <a:noFill/>
        </p:spPr>
        <p:txBody>
          <a:bodyPr wrap="square">
            <a:spAutoFit/>
          </a:bodyPr>
          <a:lstStyle/>
          <a:p>
            <a:r>
              <a:rPr lang="en-US" dirty="0">
                <a:solidFill>
                  <a:srgbClr val="FF0000"/>
                </a:solidFill>
              </a:rPr>
              <a:t>X</a:t>
            </a:r>
            <a:endParaRPr lang="en-US" dirty="0"/>
          </a:p>
        </p:txBody>
      </p:sp>
      <p:sp>
        <p:nvSpPr>
          <p:cNvPr id="27" name="TextBox 26">
            <a:extLst>
              <a:ext uri="{FF2B5EF4-FFF2-40B4-BE49-F238E27FC236}">
                <a16:creationId xmlns:a16="http://schemas.microsoft.com/office/drawing/2014/main" id="{84073A4E-1912-4756-987F-8BBFB86B754C}"/>
              </a:ext>
            </a:extLst>
          </p:cNvPr>
          <p:cNvSpPr txBox="1"/>
          <p:nvPr/>
        </p:nvSpPr>
        <p:spPr>
          <a:xfrm>
            <a:off x="7131740" y="4613864"/>
            <a:ext cx="390525" cy="369332"/>
          </a:xfrm>
          <a:prstGeom prst="rect">
            <a:avLst/>
          </a:prstGeom>
          <a:noFill/>
        </p:spPr>
        <p:txBody>
          <a:bodyPr wrap="square">
            <a:spAutoFit/>
          </a:bodyPr>
          <a:lstStyle/>
          <a:p>
            <a:r>
              <a:rPr lang="en-US" dirty="0">
                <a:solidFill>
                  <a:srgbClr val="FF0000"/>
                </a:solidFill>
              </a:rPr>
              <a:t>X</a:t>
            </a:r>
            <a:endParaRPr lang="en-US" dirty="0"/>
          </a:p>
        </p:txBody>
      </p:sp>
      <p:sp>
        <p:nvSpPr>
          <p:cNvPr id="3" name="TextBox 2">
            <a:extLst>
              <a:ext uri="{FF2B5EF4-FFF2-40B4-BE49-F238E27FC236}">
                <a16:creationId xmlns:a16="http://schemas.microsoft.com/office/drawing/2014/main" id="{EEE29C55-D74F-BFBD-F3A0-6DDC83E216AA}"/>
              </a:ext>
            </a:extLst>
          </p:cNvPr>
          <p:cNvSpPr txBox="1"/>
          <p:nvPr/>
        </p:nvSpPr>
        <p:spPr>
          <a:xfrm rot="21143968">
            <a:off x="6095422" y="4189197"/>
            <a:ext cx="2229130" cy="369332"/>
          </a:xfrm>
          <a:prstGeom prst="rect">
            <a:avLst/>
          </a:prstGeom>
          <a:noFill/>
          <a:ln>
            <a:noFill/>
          </a:ln>
        </p:spPr>
        <p:txBody>
          <a:bodyPr wrap="square">
            <a:spAutoFit/>
          </a:bodyPr>
          <a:lstStyle/>
          <a:p>
            <a:pPr algn="ctr"/>
            <a:r>
              <a:rPr lang="en-US" dirty="0">
                <a:solidFill>
                  <a:srgbClr val="0072C6"/>
                </a:solidFill>
              </a:rPr>
              <a:t>1 / min</a:t>
            </a:r>
          </a:p>
        </p:txBody>
      </p:sp>
      <p:sp>
        <p:nvSpPr>
          <p:cNvPr id="4" name="TextBox 3">
            <a:extLst>
              <a:ext uri="{FF2B5EF4-FFF2-40B4-BE49-F238E27FC236}">
                <a16:creationId xmlns:a16="http://schemas.microsoft.com/office/drawing/2014/main" id="{7AF5AB91-8307-84B0-38A8-DD86944466BF}"/>
              </a:ext>
            </a:extLst>
          </p:cNvPr>
          <p:cNvSpPr txBox="1"/>
          <p:nvPr/>
        </p:nvSpPr>
        <p:spPr>
          <a:xfrm rot="20306820">
            <a:off x="6804413" y="4560258"/>
            <a:ext cx="2229130" cy="369332"/>
          </a:xfrm>
          <a:prstGeom prst="rect">
            <a:avLst/>
          </a:prstGeom>
          <a:noFill/>
          <a:ln>
            <a:noFill/>
          </a:ln>
        </p:spPr>
        <p:txBody>
          <a:bodyPr wrap="square">
            <a:spAutoFit/>
          </a:bodyPr>
          <a:lstStyle/>
          <a:p>
            <a:pPr algn="ctr"/>
            <a:r>
              <a:rPr lang="en-US" dirty="0">
                <a:solidFill>
                  <a:srgbClr val="0072C6"/>
                </a:solidFill>
              </a:rPr>
              <a:t>5 / min</a:t>
            </a:r>
          </a:p>
        </p:txBody>
      </p:sp>
    </p:spTree>
    <p:extLst>
      <p:ext uri="{BB962C8B-B14F-4D97-AF65-F5344CB8AC3E}">
        <p14:creationId xmlns:p14="http://schemas.microsoft.com/office/powerpoint/2010/main" val="8456392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D97F3-9B3C-49FB-BCC8-B7C7B4C6C7FB}"/>
              </a:ext>
            </a:extLst>
          </p:cNvPr>
          <p:cNvSpPr>
            <a:spLocks noGrp="1"/>
          </p:cNvSpPr>
          <p:nvPr>
            <p:ph type="title"/>
          </p:nvPr>
        </p:nvSpPr>
        <p:spPr/>
        <p:txBody>
          <a:bodyPr/>
          <a:lstStyle/>
          <a:p>
            <a:r>
              <a:rPr lang="en-US" dirty="0"/>
              <a:t>Caching Sample</a:t>
            </a:r>
          </a:p>
        </p:txBody>
      </p:sp>
      <p:sp>
        <p:nvSpPr>
          <p:cNvPr id="5" name="Cylinder 4">
            <a:extLst>
              <a:ext uri="{FF2B5EF4-FFF2-40B4-BE49-F238E27FC236}">
                <a16:creationId xmlns:a16="http://schemas.microsoft.com/office/drawing/2014/main" id="{AF70092A-4E70-46CF-8A55-4465A771F03C}"/>
              </a:ext>
            </a:extLst>
          </p:cNvPr>
          <p:cNvSpPr/>
          <p:nvPr/>
        </p:nvSpPr>
        <p:spPr>
          <a:xfrm>
            <a:off x="9829800" y="2962275"/>
            <a:ext cx="1190625" cy="1781175"/>
          </a:xfrm>
          <a:prstGeom prst="can">
            <a:avLst/>
          </a:prstGeom>
          <a:solidFill>
            <a:srgbClr val="007AB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DB</a:t>
            </a:r>
          </a:p>
        </p:txBody>
      </p:sp>
      <p:sp>
        <p:nvSpPr>
          <p:cNvPr id="6" name="Rectangle 5">
            <a:extLst>
              <a:ext uri="{FF2B5EF4-FFF2-40B4-BE49-F238E27FC236}">
                <a16:creationId xmlns:a16="http://schemas.microsoft.com/office/drawing/2014/main" id="{6E3CAF8B-1D66-4C28-AB6B-3BAC4A1F46FD}"/>
              </a:ext>
            </a:extLst>
          </p:cNvPr>
          <p:cNvSpPr/>
          <p:nvPr/>
        </p:nvSpPr>
        <p:spPr>
          <a:xfrm>
            <a:off x="2686050" y="1914525"/>
            <a:ext cx="3781425" cy="41529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A329611-01FC-410B-A8DA-D49E1E5BBE02}"/>
              </a:ext>
            </a:extLst>
          </p:cNvPr>
          <p:cNvSpPr/>
          <p:nvPr/>
        </p:nvSpPr>
        <p:spPr>
          <a:xfrm>
            <a:off x="3209924" y="2362200"/>
            <a:ext cx="2763677" cy="65722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GetCountries</a:t>
            </a:r>
            <a:r>
              <a:rPr lang="en-US" dirty="0"/>
              <a:t>()</a:t>
            </a:r>
          </a:p>
        </p:txBody>
      </p:sp>
      <p:cxnSp>
        <p:nvCxnSpPr>
          <p:cNvPr id="11" name="Straight Arrow Connector 10">
            <a:extLst>
              <a:ext uri="{FF2B5EF4-FFF2-40B4-BE49-F238E27FC236}">
                <a16:creationId xmlns:a16="http://schemas.microsoft.com/office/drawing/2014/main" id="{E1F003F5-EE8A-490F-BFEA-0853D8DFA1C3}"/>
              </a:ext>
            </a:extLst>
          </p:cNvPr>
          <p:cNvCxnSpPr/>
          <p:nvPr/>
        </p:nvCxnSpPr>
        <p:spPr>
          <a:xfrm>
            <a:off x="895350" y="2695575"/>
            <a:ext cx="23145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8B394073-4D18-4D90-BCA4-4660CCCDDACF}"/>
              </a:ext>
            </a:extLst>
          </p:cNvPr>
          <p:cNvCxnSpPr/>
          <p:nvPr/>
        </p:nvCxnSpPr>
        <p:spPr>
          <a:xfrm>
            <a:off x="885825" y="3533775"/>
            <a:ext cx="23145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EF37E538-91E6-4800-9707-7331972EB119}"/>
              </a:ext>
            </a:extLst>
          </p:cNvPr>
          <p:cNvSpPr/>
          <p:nvPr/>
        </p:nvSpPr>
        <p:spPr>
          <a:xfrm>
            <a:off x="3209924" y="3190875"/>
            <a:ext cx="2763677" cy="65722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GetProfilePicture</a:t>
            </a:r>
            <a:r>
              <a:rPr lang="en-US" dirty="0"/>
              <a:t>()</a:t>
            </a:r>
          </a:p>
        </p:txBody>
      </p:sp>
      <p:sp>
        <p:nvSpPr>
          <p:cNvPr id="23" name="Rectangle 22">
            <a:extLst>
              <a:ext uri="{FF2B5EF4-FFF2-40B4-BE49-F238E27FC236}">
                <a16:creationId xmlns:a16="http://schemas.microsoft.com/office/drawing/2014/main" id="{2348D398-DD8F-4AF7-9C37-E799EA1E30AA}"/>
              </a:ext>
            </a:extLst>
          </p:cNvPr>
          <p:cNvSpPr/>
          <p:nvPr/>
        </p:nvSpPr>
        <p:spPr>
          <a:xfrm>
            <a:off x="3209924" y="4038600"/>
            <a:ext cx="2763677" cy="65722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CreateOrder</a:t>
            </a:r>
            <a:r>
              <a:rPr lang="en-US" dirty="0"/>
              <a:t>()</a:t>
            </a:r>
          </a:p>
        </p:txBody>
      </p:sp>
      <p:sp>
        <p:nvSpPr>
          <p:cNvPr id="24" name="Rectangle 23">
            <a:extLst>
              <a:ext uri="{FF2B5EF4-FFF2-40B4-BE49-F238E27FC236}">
                <a16:creationId xmlns:a16="http://schemas.microsoft.com/office/drawing/2014/main" id="{6F273F15-148F-45A0-A70C-ED19A8C6D33A}"/>
              </a:ext>
            </a:extLst>
          </p:cNvPr>
          <p:cNvSpPr/>
          <p:nvPr/>
        </p:nvSpPr>
        <p:spPr>
          <a:xfrm>
            <a:off x="3209924" y="4943475"/>
            <a:ext cx="2763677" cy="65722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GetCustomerOrders</a:t>
            </a:r>
            <a:r>
              <a:rPr lang="en-US" dirty="0"/>
              <a:t>()</a:t>
            </a:r>
          </a:p>
        </p:txBody>
      </p:sp>
      <p:cxnSp>
        <p:nvCxnSpPr>
          <p:cNvPr id="25" name="Straight Arrow Connector 24">
            <a:extLst>
              <a:ext uri="{FF2B5EF4-FFF2-40B4-BE49-F238E27FC236}">
                <a16:creationId xmlns:a16="http://schemas.microsoft.com/office/drawing/2014/main" id="{1E4A2175-C6E6-4A0A-B3BD-5D8C48A56438}"/>
              </a:ext>
            </a:extLst>
          </p:cNvPr>
          <p:cNvCxnSpPr/>
          <p:nvPr/>
        </p:nvCxnSpPr>
        <p:spPr>
          <a:xfrm>
            <a:off x="876300" y="4381500"/>
            <a:ext cx="23145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E404302C-1D36-4EA8-AE00-0283A6FF9FE4}"/>
              </a:ext>
            </a:extLst>
          </p:cNvPr>
          <p:cNvCxnSpPr/>
          <p:nvPr/>
        </p:nvCxnSpPr>
        <p:spPr>
          <a:xfrm>
            <a:off x="866775" y="5219700"/>
            <a:ext cx="23145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1CC9C622-9C88-47AD-9E4B-ABF13A6F92B8}"/>
              </a:ext>
            </a:extLst>
          </p:cNvPr>
          <p:cNvSpPr txBox="1"/>
          <p:nvPr/>
        </p:nvSpPr>
        <p:spPr>
          <a:xfrm>
            <a:off x="3800475" y="1539359"/>
            <a:ext cx="1543050" cy="369332"/>
          </a:xfrm>
          <a:prstGeom prst="rect">
            <a:avLst/>
          </a:prstGeom>
          <a:noFill/>
        </p:spPr>
        <p:txBody>
          <a:bodyPr wrap="square">
            <a:spAutoFit/>
          </a:bodyPr>
          <a:lstStyle/>
          <a:p>
            <a:pPr algn="ctr"/>
            <a:r>
              <a:rPr lang="en-US" dirty="0"/>
              <a:t>API</a:t>
            </a:r>
          </a:p>
        </p:txBody>
      </p:sp>
      <p:cxnSp>
        <p:nvCxnSpPr>
          <p:cNvPr id="31" name="Straight Arrow Connector 30">
            <a:extLst>
              <a:ext uri="{FF2B5EF4-FFF2-40B4-BE49-F238E27FC236}">
                <a16:creationId xmlns:a16="http://schemas.microsoft.com/office/drawing/2014/main" id="{DDB4020B-6289-4720-AB40-6A71E0A0D9CD}"/>
              </a:ext>
            </a:extLst>
          </p:cNvPr>
          <p:cNvCxnSpPr>
            <a:cxnSpLocks/>
            <a:stCxn id="9" idx="3"/>
            <a:endCxn id="18" idx="2"/>
          </p:cNvCxnSpPr>
          <p:nvPr/>
        </p:nvCxnSpPr>
        <p:spPr>
          <a:xfrm flipV="1">
            <a:off x="5973601" y="2185988"/>
            <a:ext cx="1551149" cy="504825"/>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E250806A-CCDF-4EAB-B5F6-5BC480445A69}"/>
              </a:ext>
            </a:extLst>
          </p:cNvPr>
          <p:cNvCxnSpPr>
            <a:cxnSpLocks/>
            <a:stCxn id="22" idx="3"/>
            <a:endCxn id="18" idx="2"/>
          </p:cNvCxnSpPr>
          <p:nvPr/>
        </p:nvCxnSpPr>
        <p:spPr>
          <a:xfrm flipV="1">
            <a:off x="5973601" y="2185988"/>
            <a:ext cx="1551149" cy="133350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028F4B75-4374-43C2-9D59-1CB38FBAE690}"/>
              </a:ext>
            </a:extLst>
          </p:cNvPr>
          <p:cNvCxnSpPr>
            <a:cxnSpLocks/>
            <a:stCxn id="23" idx="3"/>
            <a:endCxn id="5" idx="2"/>
          </p:cNvCxnSpPr>
          <p:nvPr/>
        </p:nvCxnSpPr>
        <p:spPr>
          <a:xfrm flipV="1">
            <a:off x="5973601" y="3852863"/>
            <a:ext cx="3856199" cy="5143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F5BEF84-7A31-4E88-B7D6-E0A0C6BBBE96}"/>
              </a:ext>
            </a:extLst>
          </p:cNvPr>
          <p:cNvCxnSpPr>
            <a:cxnSpLocks/>
            <a:stCxn id="24" idx="3"/>
            <a:endCxn id="5" idx="2"/>
          </p:cNvCxnSpPr>
          <p:nvPr/>
        </p:nvCxnSpPr>
        <p:spPr>
          <a:xfrm flipV="1">
            <a:off x="5973601" y="3852863"/>
            <a:ext cx="3856199" cy="14192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Cylinder 17">
            <a:extLst>
              <a:ext uri="{FF2B5EF4-FFF2-40B4-BE49-F238E27FC236}">
                <a16:creationId xmlns:a16="http://schemas.microsoft.com/office/drawing/2014/main" id="{DDEA78B8-F958-4A2C-A164-790AF664CA27}"/>
              </a:ext>
            </a:extLst>
          </p:cNvPr>
          <p:cNvSpPr/>
          <p:nvPr/>
        </p:nvSpPr>
        <p:spPr>
          <a:xfrm>
            <a:off x="7524750" y="1295400"/>
            <a:ext cx="1190625" cy="1781175"/>
          </a:xfrm>
          <a:prstGeom prst="can">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DB</a:t>
            </a:r>
          </a:p>
        </p:txBody>
      </p:sp>
      <p:pic>
        <p:nvPicPr>
          <p:cNvPr id="19" name="Picture 4" descr="Image result for redis">
            <a:extLst>
              <a:ext uri="{FF2B5EF4-FFF2-40B4-BE49-F238E27FC236}">
                <a16:creationId xmlns:a16="http://schemas.microsoft.com/office/drawing/2014/main" id="{43D8AA19-C64E-493D-904A-E3E34C0595E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61624"/>
          <a:stretch/>
        </p:blipFill>
        <p:spPr bwMode="auto">
          <a:xfrm>
            <a:off x="7696561" y="1869914"/>
            <a:ext cx="827872" cy="720886"/>
          </a:xfrm>
          <a:prstGeom prst="rect">
            <a:avLst/>
          </a:prstGeom>
          <a:noFill/>
          <a:extLst>
            <a:ext uri="{909E8E84-426E-40DD-AFC4-6F175D3DCCD1}">
              <a14:hiddenFill xmlns:a14="http://schemas.microsoft.com/office/drawing/2010/main">
                <a:solidFill>
                  <a:srgbClr val="FFFFFF"/>
                </a:solidFill>
              </a14:hiddenFill>
            </a:ext>
          </a:extLst>
        </p:spPr>
      </p:pic>
      <p:cxnSp>
        <p:nvCxnSpPr>
          <p:cNvPr id="27" name="Straight Arrow Connector 26">
            <a:extLst>
              <a:ext uri="{FF2B5EF4-FFF2-40B4-BE49-F238E27FC236}">
                <a16:creationId xmlns:a16="http://schemas.microsoft.com/office/drawing/2014/main" id="{56BC3460-9AF9-49A6-9E3B-3D9ED07E663F}"/>
              </a:ext>
            </a:extLst>
          </p:cNvPr>
          <p:cNvCxnSpPr>
            <a:cxnSpLocks/>
            <a:stCxn id="18" idx="4"/>
            <a:endCxn id="5" idx="2"/>
          </p:cNvCxnSpPr>
          <p:nvPr/>
        </p:nvCxnSpPr>
        <p:spPr>
          <a:xfrm>
            <a:off x="8715375" y="2185988"/>
            <a:ext cx="1114425" cy="16668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02CB7817-D283-4261-AA7C-3A99BFEC3954}"/>
              </a:ext>
            </a:extLst>
          </p:cNvPr>
          <p:cNvSpPr txBox="1"/>
          <p:nvPr/>
        </p:nvSpPr>
        <p:spPr>
          <a:xfrm rot="3333658">
            <a:off x="8858250" y="2710934"/>
            <a:ext cx="1009650" cy="369332"/>
          </a:xfrm>
          <a:prstGeom prst="rect">
            <a:avLst/>
          </a:prstGeom>
          <a:noFill/>
        </p:spPr>
        <p:txBody>
          <a:bodyPr wrap="square">
            <a:spAutoFit/>
          </a:bodyPr>
          <a:lstStyle/>
          <a:p>
            <a:pPr algn="ctr"/>
            <a:r>
              <a:rPr lang="en-US" dirty="0">
                <a:solidFill>
                  <a:srgbClr val="0072C6"/>
                </a:solidFill>
              </a:rPr>
              <a:t>1 / </a:t>
            </a:r>
            <a:r>
              <a:rPr lang="en-US" dirty="0" err="1">
                <a:solidFill>
                  <a:srgbClr val="0072C6"/>
                </a:solidFill>
              </a:rPr>
              <a:t>hr</a:t>
            </a:r>
            <a:endParaRPr lang="en-US" dirty="0">
              <a:solidFill>
                <a:srgbClr val="0072C6"/>
              </a:solidFill>
            </a:endParaRPr>
          </a:p>
        </p:txBody>
      </p:sp>
      <p:sp>
        <p:nvSpPr>
          <p:cNvPr id="32" name="TextBox 31">
            <a:extLst>
              <a:ext uri="{FF2B5EF4-FFF2-40B4-BE49-F238E27FC236}">
                <a16:creationId xmlns:a16="http://schemas.microsoft.com/office/drawing/2014/main" id="{21CEFE74-CD0B-4BE4-8BF3-DBF6158CC799}"/>
              </a:ext>
            </a:extLst>
          </p:cNvPr>
          <p:cNvSpPr txBox="1"/>
          <p:nvPr/>
        </p:nvSpPr>
        <p:spPr>
          <a:xfrm rot="20534419">
            <a:off x="6067961" y="2152617"/>
            <a:ext cx="1226411" cy="369332"/>
          </a:xfrm>
          <a:prstGeom prst="rect">
            <a:avLst/>
          </a:prstGeom>
          <a:noFill/>
        </p:spPr>
        <p:txBody>
          <a:bodyPr wrap="square">
            <a:spAutoFit/>
          </a:bodyPr>
          <a:lstStyle/>
          <a:p>
            <a:pPr algn="ctr"/>
            <a:r>
              <a:rPr lang="en-US" dirty="0">
                <a:solidFill>
                  <a:srgbClr val="FF0000"/>
                </a:solidFill>
              </a:rPr>
              <a:t>100 / min</a:t>
            </a:r>
          </a:p>
        </p:txBody>
      </p:sp>
      <p:sp>
        <p:nvSpPr>
          <p:cNvPr id="33" name="TextBox 32">
            <a:extLst>
              <a:ext uri="{FF2B5EF4-FFF2-40B4-BE49-F238E27FC236}">
                <a16:creationId xmlns:a16="http://schemas.microsoft.com/office/drawing/2014/main" id="{2E5FEB79-5B85-42A8-8CE3-07A53114BB96}"/>
              </a:ext>
            </a:extLst>
          </p:cNvPr>
          <p:cNvSpPr txBox="1"/>
          <p:nvPr/>
        </p:nvSpPr>
        <p:spPr>
          <a:xfrm rot="19159705">
            <a:off x="6040202" y="2883999"/>
            <a:ext cx="1484633" cy="369332"/>
          </a:xfrm>
          <a:prstGeom prst="rect">
            <a:avLst/>
          </a:prstGeom>
          <a:noFill/>
        </p:spPr>
        <p:txBody>
          <a:bodyPr wrap="square">
            <a:spAutoFit/>
          </a:bodyPr>
          <a:lstStyle/>
          <a:p>
            <a:pPr algn="ctr"/>
            <a:r>
              <a:rPr lang="en-US" dirty="0">
                <a:solidFill>
                  <a:srgbClr val="FF0000"/>
                </a:solidFill>
              </a:rPr>
              <a:t>10,000 / min</a:t>
            </a:r>
          </a:p>
        </p:txBody>
      </p:sp>
      <p:sp>
        <p:nvSpPr>
          <p:cNvPr id="3" name="TextBox 2">
            <a:extLst>
              <a:ext uri="{FF2B5EF4-FFF2-40B4-BE49-F238E27FC236}">
                <a16:creationId xmlns:a16="http://schemas.microsoft.com/office/drawing/2014/main" id="{3A3E41F0-31E6-96C7-5B44-784EDF52D686}"/>
              </a:ext>
            </a:extLst>
          </p:cNvPr>
          <p:cNvSpPr txBox="1"/>
          <p:nvPr/>
        </p:nvSpPr>
        <p:spPr>
          <a:xfrm rot="21143968">
            <a:off x="6095422" y="4189197"/>
            <a:ext cx="2229130" cy="369332"/>
          </a:xfrm>
          <a:prstGeom prst="rect">
            <a:avLst/>
          </a:prstGeom>
          <a:noFill/>
          <a:ln>
            <a:noFill/>
          </a:ln>
        </p:spPr>
        <p:txBody>
          <a:bodyPr wrap="square">
            <a:spAutoFit/>
          </a:bodyPr>
          <a:lstStyle/>
          <a:p>
            <a:pPr algn="ctr"/>
            <a:r>
              <a:rPr lang="en-US" dirty="0">
                <a:solidFill>
                  <a:srgbClr val="0072C6"/>
                </a:solidFill>
              </a:rPr>
              <a:t>1 / min</a:t>
            </a:r>
          </a:p>
        </p:txBody>
      </p:sp>
      <p:sp>
        <p:nvSpPr>
          <p:cNvPr id="4" name="TextBox 3">
            <a:extLst>
              <a:ext uri="{FF2B5EF4-FFF2-40B4-BE49-F238E27FC236}">
                <a16:creationId xmlns:a16="http://schemas.microsoft.com/office/drawing/2014/main" id="{9C994EEC-5FE1-11CB-FEBF-C6948D12BE22}"/>
              </a:ext>
            </a:extLst>
          </p:cNvPr>
          <p:cNvSpPr txBox="1"/>
          <p:nvPr/>
        </p:nvSpPr>
        <p:spPr>
          <a:xfrm rot="20306820">
            <a:off x="6804413" y="4560258"/>
            <a:ext cx="2229130" cy="369332"/>
          </a:xfrm>
          <a:prstGeom prst="rect">
            <a:avLst/>
          </a:prstGeom>
          <a:noFill/>
          <a:ln>
            <a:noFill/>
          </a:ln>
        </p:spPr>
        <p:txBody>
          <a:bodyPr wrap="square">
            <a:spAutoFit/>
          </a:bodyPr>
          <a:lstStyle/>
          <a:p>
            <a:pPr algn="ctr"/>
            <a:r>
              <a:rPr lang="en-US" dirty="0">
                <a:solidFill>
                  <a:srgbClr val="0072C6"/>
                </a:solidFill>
              </a:rPr>
              <a:t>5 / min</a:t>
            </a:r>
          </a:p>
        </p:txBody>
      </p:sp>
    </p:spTree>
    <p:extLst>
      <p:ext uri="{BB962C8B-B14F-4D97-AF65-F5344CB8AC3E}">
        <p14:creationId xmlns:p14="http://schemas.microsoft.com/office/powerpoint/2010/main" val="35283080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0899F5-EE55-87F5-0871-8EB51BD2EC48}"/>
              </a:ext>
            </a:extLst>
          </p:cNvPr>
          <p:cNvSpPr>
            <a:spLocks noGrp="1"/>
          </p:cNvSpPr>
          <p:nvPr>
            <p:ph type="title"/>
          </p:nvPr>
        </p:nvSpPr>
        <p:spPr/>
        <p:txBody>
          <a:bodyPr/>
          <a:lstStyle/>
          <a:p>
            <a:r>
              <a:rPr lang="en-US" dirty="0"/>
              <a:t>Getting Started</a:t>
            </a:r>
          </a:p>
        </p:txBody>
      </p:sp>
      <p:sp>
        <p:nvSpPr>
          <p:cNvPr id="5" name="Text Placeholder 4">
            <a:extLst>
              <a:ext uri="{FF2B5EF4-FFF2-40B4-BE49-F238E27FC236}">
                <a16:creationId xmlns:a16="http://schemas.microsoft.com/office/drawing/2014/main" id="{CBDB349B-845C-CF54-1E3C-D21DC52F9935}"/>
              </a:ext>
            </a:extLst>
          </p:cNvPr>
          <p:cNvSpPr>
            <a:spLocks noGrp="1"/>
          </p:cNvSpPr>
          <p:nvPr>
            <p:ph type="body" idx="1"/>
          </p:nvPr>
        </p:nvSpPr>
        <p:spPr/>
        <p:txBody>
          <a:bodyPr/>
          <a:lstStyle/>
          <a:p>
            <a:r>
              <a:rPr lang="en-US" dirty="0"/>
              <a:t>Adding Redis to Your ASP.NET Core Project</a:t>
            </a:r>
          </a:p>
        </p:txBody>
      </p:sp>
    </p:spTree>
    <p:extLst>
      <p:ext uri="{BB962C8B-B14F-4D97-AF65-F5344CB8AC3E}">
        <p14:creationId xmlns:p14="http://schemas.microsoft.com/office/powerpoint/2010/main" val="33324755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cheetah walking in the grass&#10;&#10;Description automatically generated with medium confidence">
            <a:extLst>
              <a:ext uri="{FF2B5EF4-FFF2-40B4-BE49-F238E27FC236}">
                <a16:creationId xmlns:a16="http://schemas.microsoft.com/office/drawing/2014/main" id="{27C86983-553E-298A-F12E-FD130B596834}"/>
              </a:ext>
            </a:extLst>
          </p:cNvPr>
          <p:cNvPicPr>
            <a:picLocks noChangeAspect="1"/>
          </p:cNvPicPr>
          <p:nvPr/>
        </p:nvPicPr>
        <p:blipFill rotWithShape="1">
          <a:blip r:embed="rId3">
            <a:extLst>
              <a:ext uri="{28A0092B-C50C-407E-A947-70E740481C1C}">
                <a14:useLocalDpi xmlns:a14="http://schemas.microsoft.com/office/drawing/2010/main" val="0"/>
              </a:ext>
            </a:extLst>
          </a:blip>
          <a:srcRect t="2954" b="10174"/>
          <a:stretch/>
        </p:blipFill>
        <p:spPr>
          <a:xfrm>
            <a:off x="20" y="10"/>
            <a:ext cx="12191980" cy="6857990"/>
          </a:xfrm>
          <a:prstGeom prst="rect">
            <a:avLst/>
          </a:prstGeom>
        </p:spPr>
      </p:pic>
    </p:spTree>
    <p:extLst>
      <p:ext uri="{BB962C8B-B14F-4D97-AF65-F5344CB8AC3E}">
        <p14:creationId xmlns:p14="http://schemas.microsoft.com/office/powerpoint/2010/main" val="3048175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DE226-7E37-5451-A718-373FF6CD338B}"/>
              </a:ext>
            </a:extLst>
          </p:cNvPr>
          <p:cNvSpPr>
            <a:spLocks noGrp="1"/>
          </p:cNvSpPr>
          <p:nvPr>
            <p:ph type="title"/>
          </p:nvPr>
        </p:nvSpPr>
        <p:spPr/>
        <p:txBody>
          <a:bodyPr/>
          <a:lstStyle/>
          <a:p>
            <a:r>
              <a:rPr lang="en-US" dirty="0"/>
              <a:t>ASP.NET vs ASP.NET Core</a:t>
            </a:r>
          </a:p>
        </p:txBody>
      </p:sp>
      <p:sp>
        <p:nvSpPr>
          <p:cNvPr id="3" name="Content Placeholder 2">
            <a:extLst>
              <a:ext uri="{FF2B5EF4-FFF2-40B4-BE49-F238E27FC236}">
                <a16:creationId xmlns:a16="http://schemas.microsoft.com/office/drawing/2014/main" id="{1941FE47-5E5E-02F5-050F-09A867F3E81F}"/>
              </a:ext>
            </a:extLst>
          </p:cNvPr>
          <p:cNvSpPr>
            <a:spLocks noGrp="1"/>
          </p:cNvSpPr>
          <p:nvPr>
            <p:ph idx="1"/>
          </p:nvPr>
        </p:nvSpPr>
        <p:spPr/>
        <p:txBody>
          <a:bodyPr>
            <a:normAutofit/>
          </a:bodyPr>
          <a:lstStyle/>
          <a:p>
            <a:r>
              <a:rPr lang="en-US" sz="3200" dirty="0"/>
              <a:t>Possible in both ASP.NET and ASP.NET Core*</a:t>
            </a:r>
          </a:p>
          <a:p>
            <a:pPr marL="0" indent="0">
              <a:buNone/>
              <a:tabLst>
                <a:tab pos="461963" algn="l"/>
              </a:tabLst>
            </a:pPr>
            <a:r>
              <a:rPr lang="en-US" sz="2000" i="1" dirty="0"/>
              <a:t>	*We’ll focus on ASP.NET Core</a:t>
            </a:r>
          </a:p>
          <a:p>
            <a:endParaRPr lang="en-US" sz="3200" dirty="0"/>
          </a:p>
          <a:p>
            <a:r>
              <a:rPr lang="en-US" sz="3200" dirty="0"/>
              <a:t>For more, see:</a:t>
            </a:r>
          </a:p>
          <a:p>
            <a:pPr marL="454025" lvl="1" indent="0">
              <a:buNone/>
            </a:pPr>
            <a:r>
              <a:rPr lang="en-US" dirty="0">
                <a:hlinkClick r:id="rId2"/>
              </a:rPr>
              <a:t>https://docs.microsoft.com/en-us/azure/azure-cache-for-redis/cache-web-app-howto</a:t>
            </a:r>
            <a:endParaRPr lang="en-US" dirty="0"/>
          </a:p>
          <a:p>
            <a:pPr marL="454025" lvl="1" indent="0">
              <a:buNone/>
            </a:pPr>
            <a:r>
              <a:rPr lang="en-US" dirty="0">
                <a:hlinkClick r:id="rId3"/>
              </a:rPr>
              <a:t>https://docs.microsoft.com/en-us/azure/azure-cache-for-redis/cache-web-app-aspnet-core-howto</a:t>
            </a:r>
            <a:endParaRPr lang="en-US" dirty="0"/>
          </a:p>
          <a:p>
            <a:pPr marL="0" indent="0">
              <a:buNone/>
            </a:pPr>
            <a:r>
              <a:rPr lang="en-US" sz="2400" dirty="0"/>
              <a:t>	</a:t>
            </a:r>
          </a:p>
          <a:p>
            <a:pPr marL="0" indent="0">
              <a:buNone/>
            </a:pPr>
            <a:endParaRPr lang="en-US" sz="2400" i="1" dirty="0"/>
          </a:p>
        </p:txBody>
      </p:sp>
    </p:spTree>
    <p:extLst>
      <p:ext uri="{BB962C8B-B14F-4D97-AF65-F5344CB8AC3E}">
        <p14:creationId xmlns:p14="http://schemas.microsoft.com/office/powerpoint/2010/main" val="30513666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0076A-10B2-1617-E566-BED79436A930}"/>
              </a:ext>
            </a:extLst>
          </p:cNvPr>
          <p:cNvSpPr>
            <a:spLocks noGrp="1"/>
          </p:cNvSpPr>
          <p:nvPr>
            <p:ph type="title"/>
          </p:nvPr>
        </p:nvSpPr>
        <p:spPr/>
        <p:txBody>
          <a:bodyPr/>
          <a:lstStyle/>
          <a:p>
            <a:r>
              <a:rPr lang="en-US" dirty="0"/>
              <a:t>Redis Setup for Development on Windows</a:t>
            </a:r>
          </a:p>
        </p:txBody>
      </p:sp>
      <p:sp>
        <p:nvSpPr>
          <p:cNvPr id="3" name="Content Placeholder 2">
            <a:extLst>
              <a:ext uri="{FF2B5EF4-FFF2-40B4-BE49-F238E27FC236}">
                <a16:creationId xmlns:a16="http://schemas.microsoft.com/office/drawing/2014/main" id="{516A1A78-1275-C92C-BA87-8974A74B3B7E}"/>
              </a:ext>
            </a:extLst>
          </p:cNvPr>
          <p:cNvSpPr>
            <a:spLocks noGrp="1"/>
          </p:cNvSpPr>
          <p:nvPr>
            <p:ph idx="1"/>
          </p:nvPr>
        </p:nvSpPr>
        <p:spPr/>
        <p:txBody>
          <a:bodyPr>
            <a:normAutofit/>
          </a:bodyPr>
          <a:lstStyle/>
          <a:p>
            <a:r>
              <a:rPr lang="en-US" sz="2800" dirty="0"/>
              <a:t>Install WSL2 on Windows</a:t>
            </a:r>
          </a:p>
          <a:p>
            <a:pPr marL="0" indent="0">
              <a:buNone/>
            </a:pPr>
            <a:endParaRPr lang="en-US" sz="2800" dirty="0"/>
          </a:p>
          <a:p>
            <a:r>
              <a:rPr lang="en-US" sz="2800" dirty="0"/>
              <a:t>Install Docker Desktop on Windows</a:t>
            </a:r>
          </a:p>
          <a:p>
            <a:pPr marL="0" indent="0">
              <a:buNone/>
              <a:tabLst>
                <a:tab pos="457200" algn="l"/>
              </a:tabLst>
            </a:pPr>
            <a:r>
              <a:rPr lang="en-US" sz="2000" b="0" i="0" dirty="0">
                <a:solidFill>
                  <a:srgbClr val="292929"/>
                </a:solidFill>
                <a:effectLst/>
                <a:latin typeface="Consolas" panose="020B0609020204030204" pitchFamily="49" charset="0"/>
              </a:rPr>
              <a:t>	docker run --name dev-</a:t>
            </a:r>
            <a:r>
              <a:rPr lang="en-US" sz="2000" b="0" i="0" dirty="0" err="1">
                <a:solidFill>
                  <a:srgbClr val="292929"/>
                </a:solidFill>
                <a:effectLst/>
                <a:latin typeface="Consolas" panose="020B0609020204030204" pitchFamily="49" charset="0"/>
              </a:rPr>
              <a:t>redis</a:t>
            </a:r>
            <a:r>
              <a:rPr lang="en-US" sz="2000" b="0" i="0" dirty="0">
                <a:solidFill>
                  <a:srgbClr val="292929"/>
                </a:solidFill>
                <a:effectLst/>
                <a:latin typeface="Consolas" panose="020B0609020204030204" pitchFamily="49" charset="0"/>
              </a:rPr>
              <a:t> -p 6379:6379 -d </a:t>
            </a:r>
            <a:r>
              <a:rPr lang="en-US" sz="2000" b="0" i="0" dirty="0" err="1">
                <a:solidFill>
                  <a:srgbClr val="292929"/>
                </a:solidFill>
                <a:effectLst/>
                <a:latin typeface="Consolas" panose="020B0609020204030204" pitchFamily="49" charset="0"/>
              </a:rPr>
              <a:t>redis</a:t>
            </a:r>
            <a:endParaRPr lang="en-US" sz="2000" b="0" i="0" dirty="0">
              <a:solidFill>
                <a:srgbClr val="292929"/>
              </a:solidFill>
              <a:effectLst/>
              <a:latin typeface="Consolas" panose="020B0609020204030204" pitchFamily="49" charset="0"/>
            </a:endParaRPr>
          </a:p>
          <a:p>
            <a:pPr marL="0" indent="0">
              <a:buNone/>
              <a:tabLst>
                <a:tab pos="457200" algn="l"/>
              </a:tabLst>
            </a:pPr>
            <a:endParaRPr lang="en-US" sz="2000" b="0" i="0" dirty="0">
              <a:solidFill>
                <a:srgbClr val="292929"/>
              </a:solidFill>
              <a:effectLst/>
              <a:latin typeface="Consolas" panose="020B0609020204030204" pitchFamily="49" charset="0"/>
            </a:endParaRPr>
          </a:p>
          <a:p>
            <a:r>
              <a:rPr lang="en-US" sz="2800" b="0" i="0" dirty="0">
                <a:solidFill>
                  <a:srgbClr val="292929"/>
                </a:solidFill>
                <a:effectLst/>
              </a:rPr>
              <a:t>Install </a:t>
            </a:r>
            <a:r>
              <a:rPr lang="en-US" sz="2800" b="0" i="0" dirty="0" err="1">
                <a:solidFill>
                  <a:srgbClr val="292929"/>
                </a:solidFill>
                <a:effectLst/>
              </a:rPr>
              <a:t>redis</a:t>
            </a:r>
            <a:r>
              <a:rPr lang="en-US" sz="2800" b="0" i="0" dirty="0">
                <a:solidFill>
                  <a:srgbClr val="292929"/>
                </a:solidFill>
                <a:effectLst/>
              </a:rPr>
              <a:t>-cli on WSL2</a:t>
            </a:r>
          </a:p>
          <a:p>
            <a:pPr marL="454025" lvl="1" indent="0">
              <a:buNone/>
            </a:pPr>
            <a:r>
              <a:rPr lang="en-US" sz="2000" b="0" i="0" dirty="0">
                <a:solidFill>
                  <a:srgbClr val="292929"/>
                </a:solidFill>
                <a:effectLst/>
              </a:rPr>
              <a:t>https://redis.io/docs/getting-started/installation/install-redis-on-windows/</a:t>
            </a:r>
          </a:p>
          <a:p>
            <a:endParaRPr lang="en-US" sz="2800" b="0" i="0" dirty="0">
              <a:solidFill>
                <a:srgbClr val="292929"/>
              </a:solidFill>
              <a:effectLst/>
            </a:endParaRPr>
          </a:p>
          <a:p>
            <a:endParaRPr lang="en-US" sz="2800" dirty="0"/>
          </a:p>
        </p:txBody>
      </p:sp>
    </p:spTree>
    <p:extLst>
      <p:ext uri="{BB962C8B-B14F-4D97-AF65-F5344CB8AC3E}">
        <p14:creationId xmlns:p14="http://schemas.microsoft.com/office/powerpoint/2010/main" val="12609019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DE226-7E37-5451-A718-373FF6CD338B}"/>
              </a:ext>
            </a:extLst>
          </p:cNvPr>
          <p:cNvSpPr>
            <a:spLocks noGrp="1"/>
          </p:cNvSpPr>
          <p:nvPr>
            <p:ph type="title"/>
          </p:nvPr>
        </p:nvSpPr>
        <p:spPr/>
        <p:txBody>
          <a:bodyPr/>
          <a:lstStyle/>
          <a:p>
            <a:r>
              <a:rPr lang="en-US" dirty="0"/>
              <a:t>Adding Redis to ASP.NET Core</a:t>
            </a:r>
          </a:p>
        </p:txBody>
      </p:sp>
      <p:sp>
        <p:nvSpPr>
          <p:cNvPr id="3" name="Content Placeholder 2">
            <a:extLst>
              <a:ext uri="{FF2B5EF4-FFF2-40B4-BE49-F238E27FC236}">
                <a16:creationId xmlns:a16="http://schemas.microsoft.com/office/drawing/2014/main" id="{1941FE47-5E5E-02F5-050F-09A867F3E81F}"/>
              </a:ext>
            </a:extLst>
          </p:cNvPr>
          <p:cNvSpPr>
            <a:spLocks noGrp="1"/>
          </p:cNvSpPr>
          <p:nvPr>
            <p:ph idx="1"/>
          </p:nvPr>
        </p:nvSpPr>
        <p:spPr/>
        <p:txBody>
          <a:bodyPr>
            <a:normAutofit/>
          </a:bodyPr>
          <a:lstStyle/>
          <a:p>
            <a:r>
              <a:rPr lang="en-US" sz="3200" dirty="0"/>
              <a:t>Add </a:t>
            </a:r>
            <a:r>
              <a:rPr lang="en-US" sz="3200" dirty="0" err="1"/>
              <a:t>StackExchange.Redis</a:t>
            </a:r>
            <a:r>
              <a:rPr lang="en-US" sz="3200" dirty="0"/>
              <a:t> </a:t>
            </a:r>
            <a:r>
              <a:rPr lang="en-US" sz="3200" dirty="0" err="1"/>
              <a:t>nuget</a:t>
            </a:r>
            <a:r>
              <a:rPr lang="en-US" sz="3200" dirty="0"/>
              <a:t> package</a:t>
            </a:r>
          </a:p>
          <a:p>
            <a:endParaRPr lang="en-US" sz="3200" dirty="0"/>
          </a:p>
          <a:p>
            <a:r>
              <a:rPr lang="en-US" sz="3200" dirty="0"/>
              <a:t>Either:</a:t>
            </a:r>
          </a:p>
          <a:p>
            <a:pPr lvl="1"/>
            <a:r>
              <a:rPr lang="en-US" sz="2000" dirty="0"/>
              <a:t>Wrapper for SINGLE instance of </a:t>
            </a:r>
            <a:r>
              <a:rPr lang="en-US" sz="2000" dirty="0" err="1"/>
              <a:t>ConnectionMultiplexer</a:t>
            </a:r>
            <a:endParaRPr lang="en-US" sz="2000" dirty="0"/>
          </a:p>
          <a:p>
            <a:pPr lvl="1"/>
            <a:r>
              <a:rPr lang="en-US" sz="2000" dirty="0" err="1"/>
              <a:t>IDistributedCache</a:t>
            </a:r>
            <a:r>
              <a:rPr lang="en-US" sz="2000" dirty="0"/>
              <a:t> through </a:t>
            </a:r>
            <a:r>
              <a:rPr lang="en-US" sz="2000" dirty="0" err="1"/>
              <a:t>builder.Services.AddStackExchangeRedisCache</a:t>
            </a:r>
            <a:r>
              <a:rPr lang="en-US" sz="2000" dirty="0"/>
              <a:t>(…)</a:t>
            </a:r>
          </a:p>
        </p:txBody>
      </p:sp>
    </p:spTree>
    <p:extLst>
      <p:ext uri="{BB962C8B-B14F-4D97-AF65-F5344CB8AC3E}">
        <p14:creationId xmlns:p14="http://schemas.microsoft.com/office/powerpoint/2010/main" val="21879282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DE226-7E37-5451-A718-373FF6CD338B}"/>
              </a:ext>
            </a:extLst>
          </p:cNvPr>
          <p:cNvSpPr>
            <a:spLocks noGrp="1"/>
          </p:cNvSpPr>
          <p:nvPr>
            <p:ph type="title"/>
          </p:nvPr>
        </p:nvSpPr>
        <p:spPr/>
        <p:txBody>
          <a:bodyPr/>
          <a:lstStyle/>
          <a:p>
            <a:r>
              <a:rPr lang="en-US" dirty="0" err="1"/>
              <a:t>StackExchange.Redis</a:t>
            </a:r>
            <a:r>
              <a:rPr lang="en-US" dirty="0"/>
              <a:t> vs </a:t>
            </a:r>
            <a:r>
              <a:rPr lang="en-US" dirty="0" err="1"/>
              <a:t>ServiceStack.Redis</a:t>
            </a:r>
            <a:endParaRPr lang="en-US" dirty="0"/>
          </a:p>
        </p:txBody>
      </p:sp>
      <p:graphicFrame>
        <p:nvGraphicFramePr>
          <p:cNvPr id="4" name="Table 4">
            <a:extLst>
              <a:ext uri="{FF2B5EF4-FFF2-40B4-BE49-F238E27FC236}">
                <a16:creationId xmlns:a16="http://schemas.microsoft.com/office/drawing/2014/main" id="{7B878CD8-F254-BBBF-B4CE-8746087B6339}"/>
              </a:ext>
            </a:extLst>
          </p:cNvPr>
          <p:cNvGraphicFramePr>
            <a:graphicFrameLocks noGrp="1"/>
          </p:cNvGraphicFramePr>
          <p:nvPr>
            <p:ph idx="1"/>
            <p:extLst>
              <p:ext uri="{D42A27DB-BD31-4B8C-83A1-F6EECF244321}">
                <p14:modId xmlns:p14="http://schemas.microsoft.com/office/powerpoint/2010/main" val="1226437447"/>
              </p:ext>
            </p:extLst>
          </p:nvPr>
        </p:nvGraphicFramePr>
        <p:xfrm>
          <a:off x="676275" y="2011362"/>
          <a:ext cx="10753725" cy="3597585"/>
        </p:xfrm>
        <a:graphic>
          <a:graphicData uri="http://schemas.openxmlformats.org/drawingml/2006/table">
            <a:tbl>
              <a:tblPr firstRow="1" bandRow="1">
                <a:tableStyleId>{5C22544A-7EE6-4342-B048-85BDC9FD1C3A}</a:tableStyleId>
              </a:tblPr>
              <a:tblGrid>
                <a:gridCol w="1887816">
                  <a:extLst>
                    <a:ext uri="{9D8B030D-6E8A-4147-A177-3AD203B41FA5}">
                      <a16:colId xmlns:a16="http://schemas.microsoft.com/office/drawing/2014/main" val="3099375453"/>
                    </a:ext>
                  </a:extLst>
                </a:gridCol>
                <a:gridCol w="4289196">
                  <a:extLst>
                    <a:ext uri="{9D8B030D-6E8A-4147-A177-3AD203B41FA5}">
                      <a16:colId xmlns:a16="http://schemas.microsoft.com/office/drawing/2014/main" val="1560900303"/>
                    </a:ext>
                  </a:extLst>
                </a:gridCol>
                <a:gridCol w="4576713">
                  <a:extLst>
                    <a:ext uri="{9D8B030D-6E8A-4147-A177-3AD203B41FA5}">
                      <a16:colId xmlns:a16="http://schemas.microsoft.com/office/drawing/2014/main" val="2008553440"/>
                    </a:ext>
                  </a:extLst>
                </a:gridCol>
              </a:tblGrid>
              <a:tr h="1199195">
                <a:tc>
                  <a:txBody>
                    <a:bodyPr/>
                    <a:lstStyle/>
                    <a:p>
                      <a:pPr algn="ctr"/>
                      <a:endParaRPr lang="en-US" sz="3200" dirty="0">
                        <a:latin typeface="Segoe UI" panose="020B0502040204020203" pitchFamily="34" charset="0"/>
                        <a:cs typeface="Segoe UI" panose="020B0502040204020203" pitchFamily="34" charset="0"/>
                      </a:endParaRPr>
                    </a:p>
                  </a:txBody>
                  <a:tcPr/>
                </a:tc>
                <a:tc>
                  <a:txBody>
                    <a:bodyPr/>
                    <a:lstStyle/>
                    <a:p>
                      <a:pPr algn="ctr"/>
                      <a:r>
                        <a:rPr lang="en-US" sz="3200" dirty="0" err="1">
                          <a:latin typeface="Segoe UI" panose="020B0502040204020203" pitchFamily="34" charset="0"/>
                          <a:cs typeface="Segoe UI" panose="020B0502040204020203" pitchFamily="34" charset="0"/>
                        </a:rPr>
                        <a:t>StackExchange.Redis</a:t>
                      </a:r>
                      <a:r>
                        <a:rPr lang="en-US" sz="3200" dirty="0">
                          <a:latin typeface="Segoe UI" panose="020B0502040204020203" pitchFamily="34" charset="0"/>
                          <a:cs typeface="Segoe UI" panose="020B0502040204020203" pitchFamily="34" charset="0"/>
                        </a:rPr>
                        <a:t> </a:t>
                      </a:r>
                    </a:p>
                  </a:txBody>
                  <a:tcPr/>
                </a:tc>
                <a:tc>
                  <a:txBody>
                    <a:bodyPr/>
                    <a:lstStyle/>
                    <a:p>
                      <a:pPr algn="ctr"/>
                      <a:r>
                        <a:rPr lang="en-US" sz="3200" dirty="0" err="1">
                          <a:latin typeface="Segoe UI" panose="020B0502040204020203" pitchFamily="34" charset="0"/>
                          <a:cs typeface="Segoe UI" panose="020B0502040204020203" pitchFamily="34" charset="0"/>
                        </a:rPr>
                        <a:t>ServiceStack.Redis</a:t>
                      </a:r>
                      <a:endParaRPr lang="en-US" sz="3200" dirty="0">
                        <a:latin typeface="Segoe UI" panose="020B0502040204020203" pitchFamily="34" charset="0"/>
                        <a:cs typeface="Segoe UI" panose="020B0502040204020203" pitchFamily="34" charset="0"/>
                      </a:endParaRPr>
                    </a:p>
                  </a:txBody>
                  <a:tcPr/>
                </a:tc>
                <a:extLst>
                  <a:ext uri="{0D108BD9-81ED-4DB2-BD59-A6C34878D82A}">
                    <a16:rowId xmlns:a16="http://schemas.microsoft.com/office/drawing/2014/main" val="2267773160"/>
                  </a:ext>
                </a:extLst>
              </a:tr>
              <a:tr h="1199195">
                <a:tc>
                  <a:txBody>
                    <a:bodyPr/>
                    <a:lstStyle/>
                    <a:p>
                      <a:pPr algn="ctr"/>
                      <a:r>
                        <a:rPr lang="en-US" sz="3200" b="1" dirty="0">
                          <a:latin typeface="Segoe UI" panose="020B0502040204020203" pitchFamily="34" charset="0"/>
                          <a:cs typeface="Segoe UI" panose="020B0502040204020203" pitchFamily="34" charset="0"/>
                        </a:rPr>
                        <a:t>Cost</a:t>
                      </a:r>
                    </a:p>
                  </a:txBody>
                  <a:tcPr/>
                </a:tc>
                <a:tc>
                  <a:txBody>
                    <a:bodyPr/>
                    <a:lstStyle/>
                    <a:p>
                      <a:pPr algn="ctr"/>
                      <a:r>
                        <a:rPr lang="en-US" sz="3200" dirty="0">
                          <a:latin typeface="Segoe UI" panose="020B0502040204020203" pitchFamily="34" charset="0"/>
                          <a:cs typeface="Segoe UI" panose="020B0502040204020203" pitchFamily="34" charset="0"/>
                        </a:rPr>
                        <a:t>Free</a:t>
                      </a:r>
                    </a:p>
                  </a:txBody>
                  <a:tcPr/>
                </a:tc>
                <a:tc>
                  <a:txBody>
                    <a:bodyPr/>
                    <a:lstStyle/>
                    <a:p>
                      <a:pPr algn="ctr"/>
                      <a:r>
                        <a:rPr lang="en-US" sz="3200" dirty="0">
                          <a:latin typeface="Segoe UI" panose="020B0502040204020203" pitchFamily="34" charset="0"/>
                          <a:cs typeface="Segoe UI" panose="020B0502040204020203" pitchFamily="34" charset="0"/>
                        </a:rPr>
                        <a:t>$300 - $1,000 / dev</a:t>
                      </a:r>
                    </a:p>
                  </a:txBody>
                  <a:tcPr/>
                </a:tc>
                <a:extLst>
                  <a:ext uri="{0D108BD9-81ED-4DB2-BD59-A6C34878D82A}">
                    <a16:rowId xmlns:a16="http://schemas.microsoft.com/office/drawing/2014/main" val="3569129204"/>
                  </a:ext>
                </a:extLst>
              </a:tr>
              <a:tr h="1199195">
                <a:tc>
                  <a:txBody>
                    <a:bodyPr/>
                    <a:lstStyle/>
                    <a:p>
                      <a:pPr algn="ctr"/>
                      <a:r>
                        <a:rPr lang="en-US" sz="3200" b="1" dirty="0">
                          <a:latin typeface="Segoe UI" panose="020B0502040204020203" pitchFamily="34" charset="0"/>
                          <a:cs typeface="Segoe UI" panose="020B0502040204020203" pitchFamily="34" charset="0"/>
                        </a:rPr>
                        <a:t>Support</a:t>
                      </a:r>
                    </a:p>
                  </a:txBody>
                  <a:tcPr/>
                </a:tc>
                <a:tc>
                  <a:txBody>
                    <a:bodyPr/>
                    <a:lstStyle/>
                    <a:p>
                      <a:pPr algn="ctr"/>
                      <a:r>
                        <a:rPr lang="en-US" sz="3200" dirty="0">
                          <a:latin typeface="Segoe UI" panose="020B0502040204020203" pitchFamily="34" charset="0"/>
                          <a:cs typeface="Segoe UI" panose="020B0502040204020203" pitchFamily="34" charset="0"/>
                        </a:rPr>
                        <a:t>None</a:t>
                      </a:r>
                    </a:p>
                  </a:txBody>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3200" dirty="0">
                          <a:latin typeface="Segoe UI" panose="020B0502040204020203" pitchFamily="34" charset="0"/>
                          <a:cs typeface="Segoe UI" panose="020B0502040204020203" pitchFamily="34" charset="0"/>
                        </a:rPr>
                        <a:t>Commercial Support</a:t>
                      </a:r>
                    </a:p>
                  </a:txBody>
                  <a:tcPr/>
                </a:tc>
                <a:extLst>
                  <a:ext uri="{0D108BD9-81ED-4DB2-BD59-A6C34878D82A}">
                    <a16:rowId xmlns:a16="http://schemas.microsoft.com/office/drawing/2014/main" val="1556875032"/>
                  </a:ext>
                </a:extLst>
              </a:tr>
            </a:tbl>
          </a:graphicData>
        </a:graphic>
      </p:graphicFrame>
    </p:spTree>
    <p:extLst>
      <p:ext uri="{BB962C8B-B14F-4D97-AF65-F5344CB8AC3E}">
        <p14:creationId xmlns:p14="http://schemas.microsoft.com/office/powerpoint/2010/main" val="20583788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FF8B3E-4926-C8B2-043C-DB139F8DE367}"/>
              </a:ext>
            </a:extLst>
          </p:cNvPr>
          <p:cNvSpPr>
            <a:spLocks noGrp="1"/>
          </p:cNvSpPr>
          <p:nvPr>
            <p:ph type="title"/>
          </p:nvPr>
        </p:nvSpPr>
        <p:spPr/>
        <p:txBody>
          <a:bodyPr/>
          <a:lstStyle/>
          <a:p>
            <a:r>
              <a:rPr lang="en-US" dirty="0"/>
              <a:t>DEMO</a:t>
            </a:r>
          </a:p>
        </p:txBody>
      </p:sp>
      <p:sp>
        <p:nvSpPr>
          <p:cNvPr id="5" name="Text Placeholder 4">
            <a:extLst>
              <a:ext uri="{FF2B5EF4-FFF2-40B4-BE49-F238E27FC236}">
                <a16:creationId xmlns:a16="http://schemas.microsoft.com/office/drawing/2014/main" id="{8218A0FA-03F7-E73E-C224-402AE1DADF40}"/>
              </a:ext>
            </a:extLst>
          </p:cNvPr>
          <p:cNvSpPr>
            <a:spLocks noGrp="1"/>
          </p:cNvSpPr>
          <p:nvPr>
            <p:ph type="body" idx="1"/>
          </p:nvPr>
        </p:nvSpPr>
        <p:spPr/>
        <p:txBody>
          <a:bodyPr/>
          <a:lstStyle/>
          <a:p>
            <a:r>
              <a:rPr lang="en-US" dirty="0"/>
              <a:t>Redis Command Line Interface (CLI)</a:t>
            </a:r>
          </a:p>
        </p:txBody>
      </p:sp>
    </p:spTree>
    <p:extLst>
      <p:ext uri="{BB962C8B-B14F-4D97-AF65-F5344CB8AC3E}">
        <p14:creationId xmlns:p14="http://schemas.microsoft.com/office/powerpoint/2010/main" val="16715004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862661F-ECE1-BA60-9F8D-C4A659A82615}"/>
              </a:ext>
            </a:extLst>
          </p:cNvPr>
          <p:cNvSpPr>
            <a:spLocks noGrp="1"/>
          </p:cNvSpPr>
          <p:nvPr>
            <p:ph type="title"/>
          </p:nvPr>
        </p:nvSpPr>
        <p:spPr/>
        <p:txBody>
          <a:bodyPr/>
          <a:lstStyle/>
          <a:p>
            <a:r>
              <a:rPr lang="en-US" dirty="0"/>
              <a:t>DEMO</a:t>
            </a:r>
          </a:p>
        </p:txBody>
      </p:sp>
      <p:sp>
        <p:nvSpPr>
          <p:cNvPr id="5" name="Text Placeholder 4">
            <a:extLst>
              <a:ext uri="{FF2B5EF4-FFF2-40B4-BE49-F238E27FC236}">
                <a16:creationId xmlns:a16="http://schemas.microsoft.com/office/drawing/2014/main" id="{5096FD9B-3A6C-FD64-8BFB-314C0792D480}"/>
              </a:ext>
            </a:extLst>
          </p:cNvPr>
          <p:cNvSpPr>
            <a:spLocks noGrp="1"/>
          </p:cNvSpPr>
          <p:nvPr>
            <p:ph type="body" idx="1"/>
          </p:nvPr>
        </p:nvSpPr>
        <p:spPr/>
        <p:txBody>
          <a:bodyPr/>
          <a:lstStyle/>
          <a:p>
            <a:r>
              <a:rPr lang="en-US" dirty="0"/>
              <a:t>User Profile Images	</a:t>
            </a:r>
          </a:p>
        </p:txBody>
      </p:sp>
    </p:spTree>
    <p:extLst>
      <p:ext uri="{BB962C8B-B14F-4D97-AF65-F5344CB8AC3E}">
        <p14:creationId xmlns:p14="http://schemas.microsoft.com/office/powerpoint/2010/main" val="119362652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DE226-7E37-5451-A718-373FF6CD338B}"/>
              </a:ext>
            </a:extLst>
          </p:cNvPr>
          <p:cNvSpPr>
            <a:spLocks noGrp="1"/>
          </p:cNvSpPr>
          <p:nvPr>
            <p:ph type="title"/>
          </p:nvPr>
        </p:nvSpPr>
        <p:spPr/>
        <p:txBody>
          <a:bodyPr/>
          <a:lstStyle/>
          <a:p>
            <a:r>
              <a:rPr lang="en-US" dirty="0"/>
              <a:t>Redis API vs </a:t>
            </a:r>
            <a:r>
              <a:rPr lang="en-US" dirty="0" err="1"/>
              <a:t>IDistributedCache</a:t>
            </a:r>
            <a:endParaRPr lang="en-US" dirty="0"/>
          </a:p>
        </p:txBody>
      </p:sp>
      <p:sp>
        <p:nvSpPr>
          <p:cNvPr id="3" name="Content Placeholder 2">
            <a:extLst>
              <a:ext uri="{FF2B5EF4-FFF2-40B4-BE49-F238E27FC236}">
                <a16:creationId xmlns:a16="http://schemas.microsoft.com/office/drawing/2014/main" id="{1941FE47-5E5E-02F5-050F-09A867F3E81F}"/>
              </a:ext>
            </a:extLst>
          </p:cNvPr>
          <p:cNvSpPr>
            <a:spLocks noGrp="1"/>
          </p:cNvSpPr>
          <p:nvPr>
            <p:ph idx="1"/>
          </p:nvPr>
        </p:nvSpPr>
        <p:spPr/>
        <p:txBody>
          <a:bodyPr>
            <a:normAutofit/>
          </a:bodyPr>
          <a:lstStyle/>
          <a:p>
            <a:r>
              <a:rPr lang="en-US" sz="3200" dirty="0" err="1"/>
              <a:t>Microsoft.Extensions.Caching.StackExchangeRedis</a:t>
            </a:r>
            <a:r>
              <a:rPr lang="en-US" sz="3200" dirty="0"/>
              <a:t> </a:t>
            </a:r>
            <a:r>
              <a:rPr lang="en-US" sz="3200" dirty="0" err="1"/>
              <a:t>nuget</a:t>
            </a:r>
            <a:r>
              <a:rPr lang="en-US" sz="3200" dirty="0"/>
              <a:t> package</a:t>
            </a:r>
          </a:p>
          <a:p>
            <a:endParaRPr lang="en-US" sz="3200" dirty="0"/>
          </a:p>
          <a:p>
            <a:pPr marL="0" indent="0">
              <a:buNone/>
            </a:pPr>
            <a:r>
              <a:rPr lang="en-US" sz="2400" dirty="0" err="1">
                <a:latin typeface="Consolas" panose="020B0609020204030204" pitchFamily="49" charset="0"/>
              </a:rPr>
              <a:t>builder.Services.AddStackExchangeRedisCache</a:t>
            </a:r>
            <a:r>
              <a:rPr lang="en-US" sz="2400" dirty="0">
                <a:latin typeface="Consolas" panose="020B0609020204030204" pitchFamily="49" charset="0"/>
              </a:rPr>
              <a:t>(options =&gt;</a:t>
            </a:r>
          </a:p>
          <a:p>
            <a:pPr marL="0" indent="0">
              <a:buNone/>
            </a:pPr>
            <a:r>
              <a:rPr lang="en-US" sz="2400" dirty="0">
                <a:latin typeface="Consolas" panose="020B0609020204030204" pitchFamily="49" charset="0"/>
              </a:rPr>
              <a:t>{</a:t>
            </a:r>
          </a:p>
          <a:p>
            <a:pPr marL="0" indent="0">
              <a:buNone/>
            </a:pPr>
            <a:r>
              <a:rPr lang="en-US" sz="2400" dirty="0">
                <a:latin typeface="Consolas" panose="020B0609020204030204" pitchFamily="49" charset="0"/>
              </a:rPr>
              <a:t>    </a:t>
            </a:r>
            <a:r>
              <a:rPr lang="en-US" sz="2400" dirty="0" err="1">
                <a:latin typeface="Consolas" panose="020B0609020204030204" pitchFamily="49" charset="0"/>
              </a:rPr>
              <a:t>options.Configuration</a:t>
            </a:r>
            <a:r>
              <a:rPr lang="en-US" sz="2400" dirty="0">
                <a:latin typeface="Consolas" panose="020B0609020204030204" pitchFamily="49" charset="0"/>
              </a:rPr>
              <a:t> = "127.0.0.1:6379,allowAdmin=true";</a:t>
            </a:r>
          </a:p>
          <a:p>
            <a:pPr marL="0" indent="0">
              <a:buNone/>
            </a:pPr>
            <a:r>
              <a:rPr lang="en-US" sz="2400" dirty="0">
                <a:latin typeface="Consolas" panose="020B0609020204030204" pitchFamily="49" charset="0"/>
              </a:rPr>
              <a:t>    </a:t>
            </a:r>
            <a:r>
              <a:rPr lang="en-US" sz="2400" dirty="0" err="1">
                <a:latin typeface="Consolas" panose="020B0609020204030204" pitchFamily="49" charset="0"/>
              </a:rPr>
              <a:t>options.InstanceName</a:t>
            </a:r>
            <a:r>
              <a:rPr lang="en-US" sz="2400" dirty="0">
                <a:latin typeface="Consolas" panose="020B0609020204030204" pitchFamily="49" charset="0"/>
              </a:rPr>
              <a:t> = "dev-</a:t>
            </a:r>
            <a:r>
              <a:rPr lang="en-US" sz="2400" dirty="0" err="1">
                <a:latin typeface="Consolas" panose="020B0609020204030204" pitchFamily="49" charset="0"/>
              </a:rPr>
              <a:t>redis</a:t>
            </a:r>
            <a:r>
              <a:rPr lang="en-US" sz="2400" dirty="0">
                <a:latin typeface="Consolas" panose="020B0609020204030204" pitchFamily="49" charset="0"/>
              </a:rPr>
              <a:t>";</a:t>
            </a:r>
          </a:p>
          <a:p>
            <a:pPr marL="0" indent="0">
              <a:buNone/>
            </a:pPr>
            <a:r>
              <a:rPr lang="en-US" sz="2400" dirty="0">
                <a:latin typeface="Consolas" panose="020B0609020204030204" pitchFamily="49" charset="0"/>
              </a:rPr>
              <a:t>});</a:t>
            </a:r>
          </a:p>
        </p:txBody>
      </p:sp>
    </p:spTree>
    <p:extLst>
      <p:ext uri="{BB962C8B-B14F-4D97-AF65-F5344CB8AC3E}">
        <p14:creationId xmlns:p14="http://schemas.microsoft.com/office/powerpoint/2010/main" val="10173030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5754A82-E173-BCF7-19A5-D2A453655B92}"/>
              </a:ext>
            </a:extLst>
          </p:cNvPr>
          <p:cNvSpPr>
            <a:spLocks noGrp="1"/>
          </p:cNvSpPr>
          <p:nvPr>
            <p:ph type="title"/>
          </p:nvPr>
        </p:nvSpPr>
        <p:spPr/>
        <p:txBody>
          <a:bodyPr/>
          <a:lstStyle/>
          <a:p>
            <a:r>
              <a:rPr lang="en-US" dirty="0"/>
              <a:t>Common Mistakes</a:t>
            </a:r>
          </a:p>
        </p:txBody>
      </p:sp>
      <p:sp>
        <p:nvSpPr>
          <p:cNvPr id="5" name="Text Placeholder 4">
            <a:extLst>
              <a:ext uri="{FF2B5EF4-FFF2-40B4-BE49-F238E27FC236}">
                <a16:creationId xmlns:a16="http://schemas.microsoft.com/office/drawing/2014/main" id="{FBE77C62-BFC2-EC96-7119-DBCB35472014}"/>
              </a:ext>
            </a:extLst>
          </p:cNvPr>
          <p:cNvSpPr>
            <a:spLocks noGrp="1"/>
          </p:cNvSpPr>
          <p:nvPr>
            <p:ph type="body" idx="1"/>
          </p:nvPr>
        </p:nvSpPr>
        <p:spPr/>
        <p:txBody>
          <a:bodyPr/>
          <a:lstStyle/>
          <a:p>
            <a:r>
              <a:rPr lang="en-US" dirty="0"/>
              <a:t>With Redis Caching</a:t>
            </a:r>
          </a:p>
        </p:txBody>
      </p:sp>
    </p:spTree>
    <p:extLst>
      <p:ext uri="{BB962C8B-B14F-4D97-AF65-F5344CB8AC3E}">
        <p14:creationId xmlns:p14="http://schemas.microsoft.com/office/powerpoint/2010/main" val="8676974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DE226-7E37-5451-A718-373FF6CD338B}"/>
              </a:ext>
            </a:extLst>
          </p:cNvPr>
          <p:cNvSpPr>
            <a:spLocks noGrp="1"/>
          </p:cNvSpPr>
          <p:nvPr>
            <p:ph type="title"/>
          </p:nvPr>
        </p:nvSpPr>
        <p:spPr/>
        <p:txBody>
          <a:bodyPr/>
          <a:lstStyle/>
          <a:p>
            <a:r>
              <a:rPr lang="en-US" dirty="0"/>
              <a:t>Common Redis Mistakes</a:t>
            </a:r>
          </a:p>
        </p:txBody>
      </p:sp>
      <p:sp>
        <p:nvSpPr>
          <p:cNvPr id="3" name="Content Placeholder 2">
            <a:extLst>
              <a:ext uri="{FF2B5EF4-FFF2-40B4-BE49-F238E27FC236}">
                <a16:creationId xmlns:a16="http://schemas.microsoft.com/office/drawing/2014/main" id="{1941FE47-5E5E-02F5-050F-09A867F3E81F}"/>
              </a:ext>
            </a:extLst>
          </p:cNvPr>
          <p:cNvSpPr>
            <a:spLocks noGrp="1"/>
          </p:cNvSpPr>
          <p:nvPr>
            <p:ph idx="1"/>
          </p:nvPr>
        </p:nvSpPr>
        <p:spPr/>
        <p:txBody>
          <a:bodyPr>
            <a:normAutofit fontScale="92500" lnSpcReduction="20000"/>
          </a:bodyPr>
          <a:lstStyle/>
          <a:p>
            <a:r>
              <a:rPr lang="en-US" sz="3200" b="0" i="0" dirty="0">
                <a:solidFill>
                  <a:srgbClr val="161F31"/>
                </a:solidFill>
                <a:effectLst/>
                <a:latin typeface="Graphik Web"/>
              </a:rPr>
              <a:t>One request per connection</a:t>
            </a:r>
          </a:p>
          <a:p>
            <a:pPr lvl="1"/>
            <a:r>
              <a:rPr lang="en-US" sz="3200" dirty="0">
                <a:solidFill>
                  <a:srgbClr val="161F31"/>
                </a:solidFill>
                <a:latin typeface="Graphik Web"/>
              </a:rPr>
              <a:t>T</a:t>
            </a:r>
            <a:r>
              <a:rPr lang="en-US" sz="3200" dirty="0"/>
              <a:t>oo many </a:t>
            </a:r>
            <a:r>
              <a:rPr lang="en-US" sz="3200" dirty="0" err="1"/>
              <a:t>ConnectionMultiplexer</a:t>
            </a:r>
            <a:r>
              <a:rPr lang="en-US" sz="3200" dirty="0"/>
              <a:t> instances (</a:t>
            </a:r>
            <a:r>
              <a:rPr lang="en-US" sz="3200" dirty="0" err="1"/>
              <a:t>StackExchange.Redis</a:t>
            </a:r>
            <a:r>
              <a:rPr lang="en-US" sz="3200" dirty="0"/>
              <a:t>)</a:t>
            </a:r>
          </a:p>
          <a:p>
            <a:r>
              <a:rPr lang="en-US" sz="3200" dirty="0"/>
              <a:t>Not using a password</a:t>
            </a:r>
          </a:p>
          <a:p>
            <a:r>
              <a:rPr lang="en-US" sz="3200" dirty="0"/>
              <a:t>Not expecting cache misses</a:t>
            </a:r>
          </a:p>
          <a:p>
            <a:r>
              <a:rPr lang="en-US" sz="3200" dirty="0"/>
              <a:t>Updating data too often</a:t>
            </a:r>
          </a:p>
          <a:p>
            <a:r>
              <a:rPr lang="en-US" sz="3200" dirty="0"/>
              <a:t>Caching infrequently-accessed data</a:t>
            </a:r>
          </a:p>
          <a:p>
            <a:r>
              <a:rPr lang="en-US" sz="3200" dirty="0"/>
              <a:t>Redis too far from application</a:t>
            </a:r>
          </a:p>
          <a:p>
            <a:r>
              <a:rPr lang="en-US" sz="3200" dirty="0"/>
              <a:t>Not having a key naming convention</a:t>
            </a:r>
          </a:p>
        </p:txBody>
      </p:sp>
    </p:spTree>
    <p:extLst>
      <p:ext uri="{BB962C8B-B14F-4D97-AF65-F5344CB8AC3E}">
        <p14:creationId xmlns:p14="http://schemas.microsoft.com/office/powerpoint/2010/main" val="271938018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DE226-7E37-5451-A718-373FF6CD338B}"/>
              </a:ext>
            </a:extLst>
          </p:cNvPr>
          <p:cNvSpPr>
            <a:spLocks noGrp="1"/>
          </p:cNvSpPr>
          <p:nvPr>
            <p:ph type="title"/>
          </p:nvPr>
        </p:nvSpPr>
        <p:spPr/>
        <p:txBody>
          <a:bodyPr/>
          <a:lstStyle/>
          <a:p>
            <a:r>
              <a:rPr lang="en-US" dirty="0"/>
              <a:t>Key Naming Convention</a:t>
            </a:r>
          </a:p>
        </p:txBody>
      </p:sp>
      <p:sp>
        <p:nvSpPr>
          <p:cNvPr id="3" name="Content Placeholder 2">
            <a:extLst>
              <a:ext uri="{FF2B5EF4-FFF2-40B4-BE49-F238E27FC236}">
                <a16:creationId xmlns:a16="http://schemas.microsoft.com/office/drawing/2014/main" id="{1941FE47-5E5E-02F5-050F-09A867F3E81F}"/>
              </a:ext>
            </a:extLst>
          </p:cNvPr>
          <p:cNvSpPr>
            <a:spLocks noGrp="1"/>
          </p:cNvSpPr>
          <p:nvPr>
            <p:ph idx="1"/>
          </p:nvPr>
        </p:nvSpPr>
        <p:spPr/>
        <p:txBody>
          <a:bodyPr>
            <a:normAutofit fontScale="92500" lnSpcReduction="20000"/>
          </a:bodyPr>
          <a:lstStyle/>
          <a:p>
            <a:r>
              <a:rPr lang="en-US" sz="3200" b="0" dirty="0">
                <a:solidFill>
                  <a:srgbClr val="232629"/>
                </a:solidFill>
                <a:effectLst/>
              </a:rPr>
              <a:t>Use colon (:) to separate items</a:t>
            </a:r>
          </a:p>
          <a:p>
            <a:pPr marL="0" indent="0">
              <a:buNone/>
            </a:pPr>
            <a:r>
              <a:rPr lang="en-US" sz="3200" b="0" dirty="0">
                <a:solidFill>
                  <a:srgbClr val="232629"/>
                </a:solidFill>
                <a:effectLst/>
                <a:latin typeface="Consolas" panose="020B0609020204030204" pitchFamily="49" charset="0"/>
              </a:rPr>
              <a:t>	</a:t>
            </a:r>
            <a:r>
              <a:rPr lang="en-US" sz="3200" b="0" dirty="0" err="1">
                <a:solidFill>
                  <a:srgbClr val="232629"/>
                </a:solidFill>
                <a:effectLst/>
                <a:latin typeface="Consolas" panose="020B0609020204030204" pitchFamily="49" charset="0"/>
              </a:rPr>
              <a:t>namespace:object-type:id:field</a:t>
            </a:r>
            <a:endParaRPr lang="en-US" sz="3200" b="0" dirty="0">
              <a:solidFill>
                <a:srgbClr val="232629"/>
              </a:solidFill>
              <a:effectLst/>
              <a:latin typeface="Consolas" panose="020B0609020204030204" pitchFamily="49" charset="0"/>
            </a:endParaRPr>
          </a:p>
          <a:p>
            <a:pPr marL="0" indent="0">
              <a:buNone/>
            </a:pPr>
            <a:endParaRPr lang="en-US" sz="3200" b="0" dirty="0">
              <a:solidFill>
                <a:srgbClr val="232629"/>
              </a:solidFill>
              <a:effectLst/>
              <a:latin typeface="Consolas" panose="020B0609020204030204" pitchFamily="49" charset="0"/>
            </a:endParaRPr>
          </a:p>
          <a:p>
            <a:r>
              <a:rPr lang="en-US" sz="3200" dirty="0">
                <a:solidFill>
                  <a:srgbClr val="232629"/>
                </a:solidFill>
              </a:rPr>
              <a:t>Examples:</a:t>
            </a:r>
          </a:p>
          <a:p>
            <a:pPr lvl="1"/>
            <a:r>
              <a:rPr lang="en-US" sz="3200" b="0" i="1" dirty="0">
                <a:solidFill>
                  <a:srgbClr val="232629"/>
                </a:solidFill>
                <a:effectLst/>
              </a:rPr>
              <a:t>user:1000:password</a:t>
            </a:r>
          </a:p>
          <a:p>
            <a:pPr lvl="1"/>
            <a:r>
              <a:rPr lang="en-US" sz="3200" b="0" i="1" dirty="0">
                <a:solidFill>
                  <a:srgbClr val="232629"/>
                </a:solidFill>
                <a:effectLst/>
              </a:rPr>
              <a:t>comment:1234:reply.to</a:t>
            </a:r>
          </a:p>
          <a:p>
            <a:pPr lvl="1"/>
            <a:endParaRPr lang="en-US" sz="3200" dirty="0">
              <a:solidFill>
                <a:srgbClr val="232629"/>
              </a:solidFill>
            </a:endParaRPr>
          </a:p>
          <a:p>
            <a:r>
              <a:rPr lang="en-US" sz="3200" b="0" dirty="0">
                <a:solidFill>
                  <a:srgbClr val="232629"/>
                </a:solidFill>
                <a:effectLst/>
              </a:rPr>
              <a:t>Another suggestion (# for ids)</a:t>
            </a:r>
          </a:p>
          <a:p>
            <a:pPr lvl="1"/>
            <a:r>
              <a:rPr lang="en-US" sz="3200" b="0" i="1" dirty="0">
                <a:solidFill>
                  <a:srgbClr val="232629"/>
                </a:solidFill>
                <a:effectLst/>
              </a:rPr>
              <a:t>logistics:building#23</a:t>
            </a:r>
          </a:p>
          <a:p>
            <a:endParaRPr lang="en-US" sz="3200" b="0" dirty="0">
              <a:solidFill>
                <a:srgbClr val="232629"/>
              </a:solidFill>
              <a:effectLst/>
            </a:endParaRPr>
          </a:p>
          <a:p>
            <a:endParaRPr lang="en-US" sz="3200" dirty="0"/>
          </a:p>
        </p:txBody>
      </p:sp>
    </p:spTree>
    <p:extLst>
      <p:ext uri="{BB962C8B-B14F-4D97-AF65-F5344CB8AC3E}">
        <p14:creationId xmlns:p14="http://schemas.microsoft.com/office/powerpoint/2010/main" val="29669681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72C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A7157-C79C-F3C9-2CC4-B5261F90BD5F}"/>
              </a:ext>
            </a:extLst>
          </p:cNvPr>
          <p:cNvSpPr>
            <a:spLocks noGrp="1"/>
          </p:cNvSpPr>
          <p:nvPr>
            <p:ph type="title"/>
          </p:nvPr>
        </p:nvSpPr>
        <p:spPr>
          <a:xfrm>
            <a:off x="657226" y="499532"/>
            <a:ext cx="10772775" cy="5524195"/>
          </a:xfrm>
        </p:spPr>
        <p:txBody>
          <a:bodyPr>
            <a:normAutofit/>
          </a:bodyPr>
          <a:lstStyle/>
          <a:p>
            <a:pPr>
              <a:lnSpc>
                <a:spcPts val="10800"/>
              </a:lnSpc>
              <a:spcBef>
                <a:spcPts val="0"/>
              </a:spcBef>
            </a:pPr>
            <a:r>
              <a:rPr lang="en-US" sz="8000" b="1" dirty="0">
                <a:solidFill>
                  <a:schemeClr val="bg1"/>
                </a:solidFill>
              </a:rPr>
              <a:t>Speed Up </a:t>
            </a:r>
            <a:r>
              <a:rPr lang="en-US" sz="7200" dirty="0">
                <a:solidFill>
                  <a:schemeClr val="bg1"/>
                </a:solidFill>
              </a:rPr>
              <a:t>Your</a:t>
            </a:r>
            <a:r>
              <a:rPr lang="en-US" sz="8000" dirty="0">
                <a:solidFill>
                  <a:schemeClr val="bg1"/>
                </a:solidFill>
              </a:rPr>
              <a:t> </a:t>
            </a:r>
            <a:br>
              <a:rPr lang="en-US" sz="8000" dirty="0">
                <a:solidFill>
                  <a:schemeClr val="bg1"/>
                </a:solidFill>
              </a:rPr>
            </a:br>
            <a:r>
              <a:rPr lang="en-US" sz="8000" b="1" dirty="0">
                <a:solidFill>
                  <a:schemeClr val="bg1"/>
                </a:solidFill>
              </a:rPr>
              <a:t>.NET </a:t>
            </a:r>
            <a:r>
              <a:rPr lang="en-US" sz="7200" dirty="0">
                <a:solidFill>
                  <a:schemeClr val="bg1"/>
                </a:solidFill>
              </a:rPr>
              <a:t>Application with</a:t>
            </a:r>
            <a:br>
              <a:rPr lang="en-US" sz="8000" dirty="0">
                <a:solidFill>
                  <a:schemeClr val="bg1"/>
                </a:solidFill>
              </a:rPr>
            </a:br>
            <a:r>
              <a:rPr lang="en-US" sz="8000" b="1" dirty="0">
                <a:solidFill>
                  <a:schemeClr val="bg1"/>
                </a:solidFill>
              </a:rPr>
              <a:t>Redis</a:t>
            </a:r>
            <a:r>
              <a:rPr lang="en-US" sz="8000" dirty="0">
                <a:solidFill>
                  <a:schemeClr val="bg1"/>
                </a:solidFill>
              </a:rPr>
              <a:t> </a:t>
            </a:r>
            <a:r>
              <a:rPr lang="en-US" sz="7200" dirty="0">
                <a:solidFill>
                  <a:schemeClr val="bg1"/>
                </a:solidFill>
              </a:rPr>
              <a:t>Caching</a:t>
            </a:r>
            <a:endParaRPr lang="en-US" sz="8000" dirty="0">
              <a:solidFill>
                <a:schemeClr val="bg1"/>
              </a:solidFill>
            </a:endParaRPr>
          </a:p>
        </p:txBody>
      </p:sp>
    </p:spTree>
    <p:extLst>
      <p:ext uri="{BB962C8B-B14F-4D97-AF65-F5344CB8AC3E}">
        <p14:creationId xmlns:p14="http://schemas.microsoft.com/office/powerpoint/2010/main" val="32159162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8F001-8F92-4CF8-92B6-2E16D28F7415}"/>
              </a:ext>
            </a:extLst>
          </p:cNvPr>
          <p:cNvSpPr>
            <a:spLocks noGrp="1"/>
          </p:cNvSpPr>
          <p:nvPr>
            <p:ph type="title"/>
          </p:nvPr>
        </p:nvSpPr>
        <p:spPr/>
        <p:txBody>
          <a:bodyPr/>
          <a:lstStyle/>
          <a:p>
            <a:r>
              <a:rPr lang="en-US" dirty="0"/>
              <a:t>Summing Up</a:t>
            </a:r>
          </a:p>
        </p:txBody>
      </p:sp>
      <p:sp>
        <p:nvSpPr>
          <p:cNvPr id="3" name="Content Placeholder 2">
            <a:extLst>
              <a:ext uri="{FF2B5EF4-FFF2-40B4-BE49-F238E27FC236}">
                <a16:creationId xmlns:a16="http://schemas.microsoft.com/office/drawing/2014/main" id="{158609D8-DD0B-4760-B11D-907664E37EB5}"/>
              </a:ext>
            </a:extLst>
          </p:cNvPr>
          <p:cNvSpPr>
            <a:spLocks noGrp="1"/>
          </p:cNvSpPr>
          <p:nvPr>
            <p:ph idx="1"/>
          </p:nvPr>
        </p:nvSpPr>
        <p:spPr>
          <a:xfrm>
            <a:off x="676657" y="2011680"/>
            <a:ext cx="6204203" cy="3766185"/>
          </a:xfrm>
        </p:spPr>
        <p:txBody>
          <a:bodyPr>
            <a:normAutofit lnSpcReduction="10000"/>
          </a:bodyPr>
          <a:lstStyle/>
          <a:p>
            <a:pPr marL="342900" indent="-342900">
              <a:lnSpc>
                <a:spcPct val="110000"/>
              </a:lnSpc>
              <a:buFont typeface="+mj-lt"/>
              <a:buAutoNum type="arabicPeriod"/>
            </a:pPr>
            <a:r>
              <a:rPr lang="en-US" sz="2400" dirty="0"/>
              <a:t>Using Redis correctly can speed up your application and take load off your database</a:t>
            </a:r>
          </a:p>
          <a:p>
            <a:pPr marL="342900" indent="-342900">
              <a:lnSpc>
                <a:spcPct val="110000"/>
              </a:lnSpc>
              <a:buFont typeface="+mj-lt"/>
              <a:buAutoNum type="arabicPeriod"/>
            </a:pPr>
            <a:r>
              <a:rPr lang="en-US" sz="2400" dirty="0"/>
              <a:t>Host Redis wherever you want (on-prem, cloud, </a:t>
            </a:r>
            <a:r>
              <a:rPr lang="en-US" sz="2400" dirty="0" err="1"/>
              <a:t>etc</a:t>
            </a:r>
            <a:r>
              <a:rPr lang="en-US" sz="2400" dirty="0"/>
              <a:t>)</a:t>
            </a:r>
          </a:p>
          <a:p>
            <a:pPr marL="342900" indent="-342900">
              <a:lnSpc>
                <a:spcPct val="110000"/>
              </a:lnSpc>
              <a:buFont typeface="+mj-lt"/>
              <a:buAutoNum type="arabicPeriod"/>
            </a:pPr>
            <a:r>
              <a:rPr lang="en-US" sz="2400" dirty="0"/>
              <a:t>Use </a:t>
            </a:r>
            <a:r>
              <a:rPr lang="en-US" sz="2400" dirty="0" err="1"/>
              <a:t>StackExchange</a:t>
            </a:r>
            <a:r>
              <a:rPr lang="en-US" sz="2400" dirty="0"/>
              <a:t> SDK for free or </a:t>
            </a:r>
            <a:r>
              <a:rPr lang="en-US" sz="2400" dirty="0" err="1"/>
              <a:t>ServiceStack</a:t>
            </a:r>
            <a:r>
              <a:rPr lang="en-US" sz="2400" dirty="0"/>
              <a:t> for commercial support</a:t>
            </a:r>
          </a:p>
          <a:p>
            <a:pPr marL="342900" indent="-342900">
              <a:lnSpc>
                <a:spcPct val="110000"/>
              </a:lnSpc>
              <a:buFont typeface="+mj-lt"/>
              <a:buAutoNum type="arabicPeriod"/>
            </a:pPr>
            <a:r>
              <a:rPr lang="en-US" sz="2400" dirty="0" err="1"/>
              <a:t>ConnectionMultiplexer</a:t>
            </a:r>
            <a:r>
              <a:rPr lang="en-US" sz="2400" dirty="0"/>
              <a:t> or </a:t>
            </a:r>
            <a:r>
              <a:rPr lang="en-US" sz="2400" dirty="0" err="1"/>
              <a:t>IDistributedCache</a:t>
            </a:r>
            <a:endParaRPr lang="en-US" sz="2400" dirty="0"/>
          </a:p>
        </p:txBody>
      </p:sp>
      <p:pic>
        <p:nvPicPr>
          <p:cNvPr id="5" name="Graphic 4" descr="Route (Two Pins With A Path) with solid fill">
            <a:extLst>
              <a:ext uri="{FF2B5EF4-FFF2-40B4-BE49-F238E27FC236}">
                <a16:creationId xmlns:a16="http://schemas.microsoft.com/office/drawing/2014/main" id="{B1814E40-5CF5-4F6D-8FB3-13436F40E68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200900" y="1173480"/>
            <a:ext cx="4533900" cy="4533900"/>
          </a:xfrm>
          <a:prstGeom prst="rect">
            <a:avLst/>
          </a:prstGeom>
        </p:spPr>
      </p:pic>
      <p:pic>
        <p:nvPicPr>
          <p:cNvPr id="6" name="Picture 5">
            <a:extLst>
              <a:ext uri="{FF2B5EF4-FFF2-40B4-BE49-F238E27FC236}">
                <a16:creationId xmlns:a16="http://schemas.microsoft.com/office/drawing/2014/main" id="{99A41F20-B561-DB0A-824A-D903168F940C}"/>
              </a:ext>
            </a:extLst>
          </p:cNvPr>
          <p:cNvPicPr>
            <a:picLocks noChangeAspect="1"/>
          </p:cNvPicPr>
          <p:nvPr/>
        </p:nvPicPr>
        <p:blipFill>
          <a:blip r:embed="rId4"/>
          <a:stretch>
            <a:fillRect/>
          </a:stretch>
        </p:blipFill>
        <p:spPr>
          <a:xfrm>
            <a:off x="9324068" y="5904885"/>
            <a:ext cx="2519999" cy="665493"/>
          </a:xfrm>
          <a:prstGeom prst="rect">
            <a:avLst/>
          </a:prstGeom>
        </p:spPr>
      </p:pic>
    </p:spTree>
    <p:extLst>
      <p:ext uri="{BB962C8B-B14F-4D97-AF65-F5344CB8AC3E}">
        <p14:creationId xmlns:p14="http://schemas.microsoft.com/office/powerpoint/2010/main" val="30428908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panose="020F0302020204030204"/>
              <a:ea typeface="+mn-ea"/>
              <a:cs typeface="+mn-cs"/>
            </a:endParaRPr>
          </a:p>
        </p:txBody>
      </p:sp>
      <p:sp>
        <p:nvSpPr>
          <p:cNvPr id="2" name="Title 1">
            <a:extLst>
              <a:ext uri="{FF2B5EF4-FFF2-40B4-BE49-F238E27FC236}">
                <a16:creationId xmlns:a16="http://schemas.microsoft.com/office/drawing/2014/main" id="{7DAC186A-8C8F-4ED9-BBB1-4749E274B419}"/>
              </a:ext>
            </a:extLst>
          </p:cNvPr>
          <p:cNvSpPr>
            <a:spLocks noGrp="1"/>
          </p:cNvSpPr>
          <p:nvPr>
            <p:ph type="title"/>
          </p:nvPr>
        </p:nvSpPr>
        <p:spPr>
          <a:xfrm>
            <a:off x="706298" y="639763"/>
            <a:ext cx="3997693" cy="5492750"/>
          </a:xfrm>
        </p:spPr>
        <p:txBody>
          <a:bodyPr>
            <a:normAutofit/>
          </a:bodyPr>
          <a:lstStyle/>
          <a:p>
            <a:r>
              <a:rPr lang="en-US" sz="6000" dirty="0">
                <a:solidFill>
                  <a:srgbClr val="FFFFFF"/>
                </a:solidFill>
              </a:rPr>
              <a:t>Recap</a:t>
            </a:r>
          </a:p>
        </p:txBody>
      </p:sp>
      <p:graphicFrame>
        <p:nvGraphicFramePr>
          <p:cNvPr id="5" name="Content Placeholder 2">
            <a:extLst>
              <a:ext uri="{FF2B5EF4-FFF2-40B4-BE49-F238E27FC236}">
                <a16:creationId xmlns:a16="http://schemas.microsoft.com/office/drawing/2014/main" id="{B7B996C5-45AA-6B77-1BAC-B5EC8C11649C}"/>
              </a:ext>
            </a:extLst>
          </p:cNvPr>
          <p:cNvGraphicFramePr>
            <a:graphicFrameLocks noGrp="1"/>
          </p:cNvGraphicFramePr>
          <p:nvPr>
            <p:ph idx="1"/>
            <p:extLst>
              <p:ext uri="{D42A27DB-BD31-4B8C-83A1-F6EECF244321}">
                <p14:modId xmlns:p14="http://schemas.microsoft.com/office/powerpoint/2010/main" val="2775987640"/>
              </p:ext>
            </p:extLst>
          </p:nvPr>
        </p:nvGraphicFramePr>
        <p:xfrm>
          <a:off x="5288347" y="639763"/>
          <a:ext cx="6254724" cy="54927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2043437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www.runintoart.com/charitywater.jpg"/>
          <p:cNvPicPr>
            <a:picLocks noChangeAspect="1" noChangeArrowheads="1"/>
          </p:cNvPicPr>
          <p:nvPr/>
        </p:nvPicPr>
        <p:blipFill rotWithShape="1">
          <a:blip r:embed="rId2">
            <a:extLst>
              <a:ext uri="{28A0092B-C50C-407E-A947-70E740481C1C}">
                <a14:useLocalDpi xmlns:a14="http://schemas.microsoft.com/office/drawing/2010/main" val="0"/>
              </a:ext>
            </a:extLst>
          </a:blip>
          <a:srcRect b="15506"/>
          <a:stretch/>
        </p:blipFill>
        <p:spPr bwMode="auto">
          <a:xfrm>
            <a:off x="-1" y="0"/>
            <a:ext cx="12192000" cy="6864977"/>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p:cNvSpPr>
            <a:spLocks noGrp="1"/>
          </p:cNvSpPr>
          <p:nvPr>
            <p:ph type="title"/>
          </p:nvPr>
        </p:nvSpPr>
        <p:spPr>
          <a:xfrm>
            <a:off x="838200" y="96178"/>
            <a:ext cx="10515600" cy="1325563"/>
          </a:xfrm>
        </p:spPr>
        <p:txBody>
          <a:bodyPr>
            <a:normAutofit/>
          </a:bodyPr>
          <a:lstStyle/>
          <a:p>
            <a:pPr algn="ctr"/>
            <a:r>
              <a:rPr lang="en-US" dirty="0">
                <a:solidFill>
                  <a:schemeClr val="bg1"/>
                </a:solidFill>
              </a:rPr>
              <a:t>Last Chance…If You Give $200, So Will I!</a:t>
            </a:r>
            <a:endParaRPr lang="en-US" sz="3600" i="1" dirty="0">
              <a:solidFill>
                <a:schemeClr val="bg1"/>
              </a:solidFill>
            </a:endParaRPr>
          </a:p>
        </p:txBody>
      </p:sp>
      <p:sp>
        <p:nvSpPr>
          <p:cNvPr id="7" name="Rectangle 6"/>
          <p:cNvSpPr/>
          <p:nvPr/>
        </p:nvSpPr>
        <p:spPr>
          <a:xfrm>
            <a:off x="-1" y="6072823"/>
            <a:ext cx="12192001" cy="792154"/>
          </a:xfrm>
          <a:prstGeom prst="rect">
            <a:avLst/>
          </a:prstGeom>
          <a:solidFill>
            <a:srgbClr val="BFBFB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8" name="Picture 8" descr="http://fortitudefoundation.org/wp-content/uploads/2014/06/charity_water.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29466" y="6181647"/>
            <a:ext cx="4924334" cy="574506"/>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2">
            <a:extLst>
              <a:ext uri="{FF2B5EF4-FFF2-40B4-BE49-F238E27FC236}">
                <a16:creationId xmlns:a16="http://schemas.microsoft.com/office/drawing/2014/main" id="{E0C4CBEB-160B-312B-3AFB-D11DC97B8936}"/>
              </a:ext>
            </a:extLst>
          </p:cNvPr>
          <p:cNvSpPr>
            <a:spLocks noGrp="1"/>
          </p:cNvSpPr>
          <p:nvPr>
            <p:ph idx="1"/>
          </p:nvPr>
        </p:nvSpPr>
        <p:spPr>
          <a:xfrm>
            <a:off x="838200" y="1359366"/>
            <a:ext cx="7855424" cy="4900718"/>
          </a:xfrm>
        </p:spPr>
        <p:txBody>
          <a:bodyPr>
            <a:normAutofit/>
          </a:bodyPr>
          <a:lstStyle/>
          <a:p>
            <a:pPr marL="0" indent="0" algn="ctr">
              <a:buNone/>
            </a:pPr>
            <a:br>
              <a:rPr lang="en-US" sz="2000" b="1" dirty="0">
                <a:solidFill>
                  <a:schemeClr val="bg1"/>
                </a:solidFill>
                <a:effectLst>
                  <a:outerShdw blurRad="50800" dist="38100" dir="2700000" algn="tl" rotWithShape="0">
                    <a:prstClr val="black">
                      <a:alpha val="40000"/>
                    </a:prstClr>
                  </a:outerShdw>
                </a:effectLst>
              </a:rPr>
            </a:br>
            <a:r>
              <a:rPr lang="en-US" sz="4800" b="1" dirty="0">
                <a:solidFill>
                  <a:schemeClr val="bg1"/>
                </a:solidFill>
                <a:effectLst>
                  <a:outerShdw blurRad="50800" dist="38100" dir="8100000" algn="tr" rotWithShape="0">
                    <a:prstClr val="black">
                      <a:alpha val="40000"/>
                    </a:prstClr>
                  </a:outerShdw>
                </a:effectLst>
              </a:rPr>
              <a:t>bit.ly/lou22-water</a:t>
            </a:r>
            <a:br>
              <a:rPr lang="en-US" sz="4400" b="1" dirty="0">
                <a:solidFill>
                  <a:schemeClr val="bg1"/>
                </a:solidFill>
                <a:effectLst>
                  <a:outerShdw blurRad="50800" dist="38100" dir="8100000" algn="tr" rotWithShape="0">
                    <a:prstClr val="black">
                      <a:alpha val="40000"/>
                    </a:prstClr>
                  </a:outerShdw>
                </a:effectLst>
              </a:rPr>
            </a:br>
            <a:endParaRPr lang="en-US" sz="2400" i="1" dirty="0">
              <a:solidFill>
                <a:schemeClr val="bg1"/>
              </a:solidFill>
            </a:endParaRPr>
          </a:p>
          <a:p>
            <a:pPr marL="0" indent="0">
              <a:lnSpc>
                <a:spcPct val="100000"/>
              </a:lnSpc>
              <a:buNone/>
            </a:pPr>
            <a:r>
              <a:rPr lang="en-US" sz="2400" i="1" dirty="0">
                <a:solidFill>
                  <a:schemeClr val="bg1"/>
                </a:solidFill>
              </a:rPr>
              <a:t>“</a:t>
            </a:r>
            <a:r>
              <a:rPr lang="en-US" sz="2400" i="1" dirty="0" err="1">
                <a:solidFill>
                  <a:schemeClr val="bg1"/>
                </a:solidFill>
              </a:rPr>
              <a:t>charity:water</a:t>
            </a:r>
            <a:r>
              <a:rPr lang="en-US" sz="2400" i="1" dirty="0">
                <a:solidFill>
                  <a:schemeClr val="bg1"/>
                </a:solidFill>
              </a:rPr>
              <a:t> is a non-profit organization that provides clean and safe drinking water to people in developing nations. The organization was founded in 2006 and has helped fund 35,000 projects in 27 countries, benefiting over 9.5 million people..” </a:t>
            </a:r>
            <a:br>
              <a:rPr lang="en-US" i="1" dirty="0">
                <a:solidFill>
                  <a:schemeClr val="bg1"/>
                </a:solidFill>
              </a:rPr>
            </a:br>
            <a:r>
              <a:rPr lang="en-US" sz="2400" dirty="0">
                <a:solidFill>
                  <a:schemeClr val="bg1"/>
                </a:solidFill>
              </a:rPr>
              <a:t>- Wikipedia</a:t>
            </a:r>
          </a:p>
          <a:p>
            <a:pPr marL="0" indent="0">
              <a:buNone/>
            </a:pPr>
            <a:endParaRPr lang="en-US" sz="2400" dirty="0">
              <a:solidFill>
                <a:schemeClr val="bg1"/>
              </a:solidFill>
            </a:endParaRPr>
          </a:p>
          <a:p>
            <a:pPr marL="0" indent="0">
              <a:buNone/>
            </a:pPr>
            <a:r>
              <a:rPr lang="en-US" sz="2400" i="1" dirty="0">
                <a:solidFill>
                  <a:schemeClr val="bg1"/>
                </a:solidFill>
              </a:rPr>
              <a:t>“4/4 Stars” </a:t>
            </a:r>
            <a:br>
              <a:rPr lang="en-US" sz="2400" i="1" dirty="0">
                <a:solidFill>
                  <a:schemeClr val="bg1"/>
                </a:solidFill>
              </a:rPr>
            </a:br>
            <a:r>
              <a:rPr lang="en-US" sz="2400" i="1" dirty="0">
                <a:solidFill>
                  <a:schemeClr val="bg1"/>
                </a:solidFill>
              </a:rPr>
              <a:t>- CharityNavigator.org</a:t>
            </a:r>
          </a:p>
          <a:p>
            <a:pPr marL="0" indent="0">
              <a:buNone/>
            </a:pPr>
            <a:endParaRPr lang="en-US" i="1" dirty="0">
              <a:solidFill>
                <a:schemeClr val="bg1"/>
              </a:solidFill>
            </a:endParaRPr>
          </a:p>
        </p:txBody>
      </p:sp>
      <p:pic>
        <p:nvPicPr>
          <p:cNvPr id="10" name="Picture 9">
            <a:extLst>
              <a:ext uri="{FF2B5EF4-FFF2-40B4-BE49-F238E27FC236}">
                <a16:creationId xmlns:a16="http://schemas.microsoft.com/office/drawing/2014/main" id="{0809B58E-8BFC-7195-1BC6-C313B7495520}"/>
              </a:ext>
            </a:extLst>
          </p:cNvPr>
          <p:cNvPicPr>
            <a:picLocks noChangeAspect="1"/>
          </p:cNvPicPr>
          <p:nvPr/>
        </p:nvPicPr>
        <p:blipFill>
          <a:blip r:embed="rId4"/>
          <a:stretch>
            <a:fillRect/>
          </a:stretch>
        </p:blipFill>
        <p:spPr>
          <a:xfrm>
            <a:off x="8966815" y="2277849"/>
            <a:ext cx="2638095" cy="2657143"/>
          </a:xfrm>
          <a:prstGeom prst="rect">
            <a:avLst/>
          </a:prstGeom>
        </p:spPr>
      </p:pic>
    </p:spTree>
    <p:extLst>
      <p:ext uri="{BB962C8B-B14F-4D97-AF65-F5344CB8AC3E}">
        <p14:creationId xmlns:p14="http://schemas.microsoft.com/office/powerpoint/2010/main" val="21745539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226" y="261283"/>
            <a:ext cx="10772775" cy="1658198"/>
          </a:xfrm>
        </p:spPr>
        <p:txBody>
          <a:bodyPr/>
          <a:lstStyle/>
          <a:p>
            <a:r>
              <a:rPr lang="en-US"/>
              <a:t>Thank You! Questions?</a:t>
            </a:r>
          </a:p>
        </p:txBody>
      </p:sp>
      <p:sp>
        <p:nvSpPr>
          <p:cNvPr id="3" name="Content Placeholder 2"/>
          <p:cNvSpPr>
            <a:spLocks noGrp="1"/>
          </p:cNvSpPr>
          <p:nvPr>
            <p:ph idx="1"/>
          </p:nvPr>
        </p:nvSpPr>
        <p:spPr>
          <a:xfrm>
            <a:off x="657224" y="2235125"/>
            <a:ext cx="4981194" cy="1223135"/>
          </a:xfrm>
        </p:spPr>
        <p:txBody>
          <a:bodyPr>
            <a:normAutofit/>
          </a:bodyPr>
          <a:lstStyle/>
          <a:p>
            <a:r>
              <a:rPr lang="en-US" sz="3200"/>
              <a:t>Jonathan "J." Tower</a:t>
            </a:r>
          </a:p>
          <a:p>
            <a:pPr>
              <a:spcBef>
                <a:spcPts val="600"/>
              </a:spcBef>
            </a:pPr>
            <a:r>
              <a:rPr lang="en-US" sz="1800"/>
              <a:t>Principal Consultant &amp; Partner</a:t>
            </a:r>
          </a:p>
          <a:p>
            <a:pPr>
              <a:spcBef>
                <a:spcPts val="1000"/>
              </a:spcBef>
            </a:pPr>
            <a:r>
              <a:rPr lang="en-US"/>
              <a:t>Trailhead Technology Partners</a:t>
            </a:r>
          </a:p>
        </p:txBody>
      </p:sp>
      <p:pic>
        <p:nvPicPr>
          <p:cNvPr id="4" name="Picture 3"/>
          <p:cNvPicPr>
            <a:picLocks noChangeAspect="1"/>
          </p:cNvPicPr>
          <p:nvPr/>
        </p:nvPicPr>
        <p:blipFill>
          <a:blip r:embed="rId3"/>
          <a:stretch>
            <a:fillRect/>
          </a:stretch>
        </p:blipFill>
        <p:spPr>
          <a:xfrm>
            <a:off x="6235812" y="1919481"/>
            <a:ext cx="4953088" cy="1308034"/>
          </a:xfrm>
          <a:prstGeom prst="rect">
            <a:avLst/>
          </a:prstGeom>
        </p:spPr>
      </p:pic>
      <p:sp>
        <p:nvSpPr>
          <p:cNvPr id="5" name="TextBox 4"/>
          <p:cNvSpPr txBox="1"/>
          <p:nvPr/>
        </p:nvSpPr>
        <p:spPr>
          <a:xfrm>
            <a:off x="6138238" y="3227515"/>
            <a:ext cx="5381624" cy="615553"/>
          </a:xfrm>
          <a:prstGeom prst="rect">
            <a:avLst/>
          </a:prstGeom>
          <a:noFill/>
        </p:spPr>
        <p:txBody>
          <a:bodyPr wrap="square" rtlCol="0">
            <a:spAutoFit/>
          </a:bodyPr>
          <a:lstStyle/>
          <a:p>
            <a:pPr algn="ctr"/>
            <a:r>
              <a:rPr lang="en-US" sz="3400" kern="2200" spc="300">
                <a:solidFill>
                  <a:srgbClr val="0072C6"/>
                </a:solidFill>
              </a:rPr>
              <a:t>trailhead</a:t>
            </a:r>
            <a:r>
              <a:rPr lang="en-US" sz="3400" kern="2200" spc="300"/>
              <a:t>technology</a:t>
            </a:r>
            <a:r>
              <a:rPr lang="en-US" sz="3400" kern="2200" spc="300">
                <a:solidFill>
                  <a:schemeClr val="bg1">
                    <a:lumMod val="65000"/>
                  </a:schemeClr>
                </a:solidFill>
              </a:rPr>
              <a:t>.com</a:t>
            </a:r>
          </a:p>
        </p:txBody>
      </p:sp>
      <p:sp>
        <p:nvSpPr>
          <p:cNvPr id="6" name="Content Placeholder 2"/>
          <p:cNvSpPr txBox="1">
            <a:spLocks/>
          </p:cNvSpPr>
          <p:nvPr/>
        </p:nvSpPr>
        <p:spPr>
          <a:xfrm>
            <a:off x="6136234" y="4478455"/>
            <a:ext cx="5293765" cy="1345294"/>
          </a:xfrm>
          <a:prstGeom prst="rect">
            <a:avLst/>
          </a:prstGeom>
        </p:spPr>
        <p:txBody>
          <a:bodyPr vert="horz" lIns="91440" tIns="45720" rIns="91440" bIns="45720" rtlCol="0">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Segoe UI" panose="020B0502040204020203" pitchFamily="34" charset="0"/>
                <a:ea typeface="+mn-ea"/>
                <a:cs typeface="Segoe UI" panose="020B0502040204020203" pitchFamily="34" charset="0"/>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Segoe UI" panose="020B0502040204020203" pitchFamily="34" charset="0"/>
                <a:ea typeface="+mn-ea"/>
                <a:cs typeface="Segoe UI" panose="020B0502040204020203" pitchFamily="34" charset="0"/>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Segoe UI" panose="020B0502040204020203" pitchFamily="34" charset="0"/>
                <a:ea typeface="+mn-ea"/>
                <a:cs typeface="Segoe UI" panose="020B0502040204020203" pitchFamily="34" charset="0"/>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Segoe UI" panose="020B0502040204020203" pitchFamily="34" charset="0"/>
                <a:ea typeface="+mn-ea"/>
                <a:cs typeface="Segoe UI" panose="020B0502040204020203" pitchFamily="34" charset="0"/>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Segoe UI" panose="020B0502040204020203" pitchFamily="34" charset="0"/>
                <a:ea typeface="+mn-ea"/>
                <a:cs typeface="Segoe UI" panose="020B0502040204020203" pitchFamily="34" charset="0"/>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a:lstStyle>
          <a:p>
            <a:pPr marL="0" indent="0">
              <a:buNone/>
              <a:tabLst>
                <a:tab pos="233363" algn="ctr"/>
                <a:tab pos="457200" algn="l"/>
              </a:tabLst>
            </a:pPr>
            <a:r>
              <a:rPr lang="en-US" sz="2000">
                <a:solidFill>
                  <a:srgbClr val="333333"/>
                </a:solidFill>
                <a:latin typeface="FontAwesome" pitchFamily="2" charset="0"/>
              </a:rPr>
              <a:t>	</a:t>
            </a:r>
            <a:r>
              <a:rPr lang="en-US" sz="2000">
                <a:solidFill>
                  <a:srgbClr val="333333"/>
                </a:solidFill>
                <a:latin typeface="Font Awesome 5 Free Solid" panose="02000503000000000000" pitchFamily="50" charset="0"/>
              </a:rPr>
              <a:t></a:t>
            </a:r>
            <a:r>
              <a:rPr lang="en-US" sz="2000">
                <a:latin typeface="FontAwesome" pitchFamily="2" charset="0"/>
              </a:rPr>
              <a:t>	</a:t>
            </a:r>
            <a:r>
              <a:rPr lang="en-US" sz="2000"/>
              <a:t>jtower@trailheadtechnology.com</a:t>
            </a:r>
          </a:p>
          <a:p>
            <a:pPr marL="0" indent="0">
              <a:buNone/>
              <a:tabLst>
                <a:tab pos="233363" algn="ctr"/>
                <a:tab pos="457200" algn="l"/>
              </a:tabLst>
            </a:pPr>
            <a:r>
              <a:rPr lang="en-US" sz="2000">
                <a:latin typeface="FontAwesome" pitchFamily="2" charset="0"/>
              </a:rPr>
              <a:t>	</a:t>
            </a:r>
            <a:r>
              <a:rPr lang="en-US" sz="2000">
                <a:latin typeface="Font Awesome 5 Free Solid" panose="02000503000000000000" pitchFamily="50" charset="0"/>
              </a:rPr>
              <a:t></a:t>
            </a:r>
            <a:r>
              <a:rPr lang="en-US" sz="2000">
                <a:latin typeface="FontAwesome" pitchFamily="2" charset="0"/>
              </a:rPr>
              <a:t>	</a:t>
            </a:r>
            <a:r>
              <a:rPr lang="en-US" sz="2000"/>
              <a:t>trailheadtechnology.com/blog</a:t>
            </a:r>
          </a:p>
          <a:p>
            <a:pPr marL="0" indent="0">
              <a:buNone/>
              <a:tabLst>
                <a:tab pos="233363" algn="ctr"/>
                <a:tab pos="457200" algn="l"/>
              </a:tabLst>
            </a:pPr>
            <a:r>
              <a:rPr lang="en-US" sz="2000">
                <a:latin typeface="FontAwesome" pitchFamily="2" charset="0"/>
              </a:rPr>
              <a:t>	</a:t>
            </a:r>
            <a:r>
              <a:rPr lang="en-US" sz="2000">
                <a:latin typeface="Font Awesome 5 Brands Regular" panose="02000503000000000000" pitchFamily="50" charset="0"/>
              </a:rPr>
              <a:t></a:t>
            </a:r>
            <a:r>
              <a:rPr lang="en-US" sz="2000">
                <a:latin typeface="FontAwesome" pitchFamily="2" charset="0"/>
              </a:rPr>
              <a:t>	</a:t>
            </a:r>
            <a:r>
              <a:rPr lang="en-US" sz="2000" err="1"/>
              <a:t>jtowermi</a:t>
            </a:r>
            <a:endParaRPr lang="en-US" sz="2000"/>
          </a:p>
          <a:p>
            <a:pPr>
              <a:tabLst>
                <a:tab pos="233363" algn="ctr"/>
                <a:tab pos="457200" algn="l"/>
              </a:tabLst>
            </a:pPr>
            <a:endParaRPr lang="en-US" sz="2000"/>
          </a:p>
        </p:txBody>
      </p:sp>
      <p:sp>
        <p:nvSpPr>
          <p:cNvPr id="7" name="Content Placeholder 2"/>
          <p:cNvSpPr txBox="1">
            <a:spLocks/>
          </p:cNvSpPr>
          <p:nvPr/>
        </p:nvSpPr>
        <p:spPr>
          <a:xfrm>
            <a:off x="657224" y="4478455"/>
            <a:ext cx="5293765" cy="1345294"/>
          </a:xfrm>
          <a:prstGeom prst="rect">
            <a:avLst/>
          </a:prstGeom>
        </p:spPr>
        <p:txBody>
          <a:bodyPr vert="horz" lIns="91440" tIns="45720" rIns="91440" bIns="45720" rtlCol="0">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Segoe UI" panose="020B0502040204020203" pitchFamily="34" charset="0"/>
                <a:ea typeface="+mn-ea"/>
                <a:cs typeface="Segoe UI" panose="020B0502040204020203" pitchFamily="34" charset="0"/>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Segoe UI" panose="020B0502040204020203" pitchFamily="34" charset="0"/>
                <a:ea typeface="+mn-ea"/>
                <a:cs typeface="Segoe UI" panose="020B0502040204020203" pitchFamily="34" charset="0"/>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Segoe UI" panose="020B0502040204020203" pitchFamily="34" charset="0"/>
                <a:ea typeface="+mn-ea"/>
                <a:cs typeface="Segoe UI" panose="020B0502040204020203" pitchFamily="34" charset="0"/>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Segoe UI" panose="020B0502040204020203" pitchFamily="34" charset="0"/>
                <a:ea typeface="+mn-ea"/>
                <a:cs typeface="Segoe UI" panose="020B0502040204020203" pitchFamily="34" charset="0"/>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Segoe UI" panose="020B0502040204020203" pitchFamily="34" charset="0"/>
                <a:ea typeface="+mn-ea"/>
                <a:cs typeface="Segoe UI" panose="020B0502040204020203" pitchFamily="34" charset="0"/>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a:lstStyle>
          <a:p>
            <a:pPr marL="4572" lvl="1" indent="0">
              <a:spcBef>
                <a:spcPts val="1300"/>
              </a:spcBef>
              <a:buNone/>
              <a:tabLst>
                <a:tab pos="233363" algn="ctr"/>
                <a:tab pos="457200" algn="l"/>
              </a:tabLst>
            </a:pPr>
            <a:r>
              <a:rPr lang="en-US" sz="2000">
                <a:latin typeface="FontAwesome" pitchFamily="2" charset="0"/>
              </a:rPr>
              <a:t>	</a:t>
            </a:r>
            <a:r>
              <a:rPr lang="en-US" sz="2000">
                <a:latin typeface="Font Awesome 5 Free Solid" panose="02000503000000000000" pitchFamily="50" charset="0"/>
              </a:rPr>
              <a:t></a:t>
            </a:r>
            <a:r>
              <a:rPr lang="en-US" sz="2000">
                <a:latin typeface="FontAwesome" pitchFamily="2" charset="0"/>
              </a:rPr>
              <a:t>	</a:t>
            </a:r>
            <a:r>
              <a:rPr lang="en-US" sz="2000"/>
              <a:t>Microsoft MVP in .NET</a:t>
            </a:r>
          </a:p>
          <a:p>
            <a:pPr marL="4572" lvl="1" indent="0">
              <a:spcBef>
                <a:spcPts val="1300"/>
              </a:spcBef>
              <a:buNone/>
              <a:tabLst>
                <a:tab pos="233363" algn="ctr"/>
                <a:tab pos="457200" algn="l"/>
              </a:tabLst>
            </a:pPr>
            <a:r>
              <a:rPr lang="en-US" sz="2000">
                <a:latin typeface="FontAwesome" pitchFamily="2" charset="0"/>
              </a:rPr>
              <a:t>	</a:t>
            </a:r>
            <a:r>
              <a:rPr lang="en-US" sz="2000">
                <a:latin typeface="Font Awesome 5 Free Solid" panose="02000503000000000000" pitchFamily="50" charset="0"/>
              </a:rPr>
              <a:t></a:t>
            </a:r>
            <a:r>
              <a:rPr lang="en-US" sz="2000">
                <a:latin typeface="FontAwesome" pitchFamily="2" charset="0"/>
              </a:rPr>
              <a:t>	</a:t>
            </a:r>
            <a:r>
              <a:rPr lang="en-US" sz="2000"/>
              <a:t>Organizer of Beer City Code</a:t>
            </a:r>
          </a:p>
        </p:txBody>
      </p:sp>
      <p:sp>
        <p:nvSpPr>
          <p:cNvPr id="8" name="TextBox 7">
            <a:extLst>
              <a:ext uri="{FF2B5EF4-FFF2-40B4-BE49-F238E27FC236}">
                <a16:creationId xmlns:a16="http://schemas.microsoft.com/office/drawing/2014/main" id="{2856C93C-026F-4286-A517-9691B6D5B7AE}"/>
              </a:ext>
            </a:extLst>
          </p:cNvPr>
          <p:cNvSpPr txBox="1"/>
          <p:nvPr/>
        </p:nvSpPr>
        <p:spPr>
          <a:xfrm>
            <a:off x="0" y="6396335"/>
            <a:ext cx="12148457" cy="461665"/>
          </a:xfrm>
          <a:prstGeom prst="rect">
            <a:avLst/>
          </a:prstGeom>
          <a:noFill/>
        </p:spPr>
        <p:txBody>
          <a:bodyPr wrap="square" rtlCol="0">
            <a:spAutoFit/>
          </a:bodyPr>
          <a:lstStyle/>
          <a:p>
            <a:pPr algn="ctr"/>
            <a:r>
              <a:rPr lang="en-US" sz="2400" b="1" u="sng" dirty="0">
                <a:solidFill>
                  <a:srgbClr val="0072C6"/>
                </a:solidFill>
              </a:rPr>
              <a:t>https://github.com/jonathantower/redis-aspnet-core</a:t>
            </a:r>
          </a:p>
        </p:txBody>
      </p:sp>
    </p:spTree>
    <p:extLst>
      <p:ext uri="{BB962C8B-B14F-4D97-AF65-F5344CB8AC3E}">
        <p14:creationId xmlns:p14="http://schemas.microsoft.com/office/powerpoint/2010/main" val="22945063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226" y="261283"/>
            <a:ext cx="10772775" cy="1658198"/>
          </a:xfrm>
        </p:spPr>
        <p:txBody>
          <a:bodyPr/>
          <a:lstStyle/>
          <a:p>
            <a:r>
              <a:rPr lang="en-US"/>
              <a:t>Hi, I’m J.</a:t>
            </a:r>
          </a:p>
        </p:txBody>
      </p:sp>
      <p:sp>
        <p:nvSpPr>
          <p:cNvPr id="3" name="Content Placeholder 2"/>
          <p:cNvSpPr>
            <a:spLocks noGrp="1"/>
          </p:cNvSpPr>
          <p:nvPr>
            <p:ph idx="1"/>
          </p:nvPr>
        </p:nvSpPr>
        <p:spPr>
          <a:xfrm>
            <a:off x="657224" y="2235125"/>
            <a:ext cx="4981194" cy="1223135"/>
          </a:xfrm>
        </p:spPr>
        <p:txBody>
          <a:bodyPr>
            <a:normAutofit/>
          </a:bodyPr>
          <a:lstStyle/>
          <a:p>
            <a:pPr marL="0" indent="0">
              <a:buNone/>
            </a:pPr>
            <a:r>
              <a:rPr lang="en-US" sz="3200" dirty="0"/>
              <a:t>Jonathan "J." Tower</a:t>
            </a:r>
          </a:p>
          <a:p>
            <a:pPr marL="0" indent="0">
              <a:spcBef>
                <a:spcPts val="600"/>
              </a:spcBef>
              <a:buNone/>
            </a:pPr>
            <a:r>
              <a:rPr lang="en-US" sz="1800" dirty="0"/>
              <a:t>Principal Consultant &amp; Partner</a:t>
            </a:r>
          </a:p>
          <a:p>
            <a:pPr marL="0" indent="0">
              <a:spcBef>
                <a:spcPts val="1000"/>
              </a:spcBef>
              <a:buNone/>
            </a:pPr>
            <a:r>
              <a:rPr lang="en-US" dirty="0"/>
              <a:t>Trailhead Technology Partners</a:t>
            </a:r>
          </a:p>
        </p:txBody>
      </p:sp>
      <p:pic>
        <p:nvPicPr>
          <p:cNvPr id="4" name="Picture 3"/>
          <p:cNvPicPr>
            <a:picLocks noChangeAspect="1"/>
          </p:cNvPicPr>
          <p:nvPr/>
        </p:nvPicPr>
        <p:blipFill>
          <a:blip r:embed="rId3"/>
          <a:stretch>
            <a:fillRect/>
          </a:stretch>
        </p:blipFill>
        <p:spPr>
          <a:xfrm>
            <a:off x="6235812" y="1919481"/>
            <a:ext cx="4953088" cy="1308034"/>
          </a:xfrm>
          <a:prstGeom prst="rect">
            <a:avLst/>
          </a:prstGeom>
        </p:spPr>
      </p:pic>
      <p:sp>
        <p:nvSpPr>
          <p:cNvPr id="5" name="TextBox 4"/>
          <p:cNvSpPr txBox="1"/>
          <p:nvPr/>
        </p:nvSpPr>
        <p:spPr>
          <a:xfrm>
            <a:off x="6138238" y="3227515"/>
            <a:ext cx="5381624" cy="615553"/>
          </a:xfrm>
          <a:prstGeom prst="rect">
            <a:avLst/>
          </a:prstGeom>
          <a:noFill/>
        </p:spPr>
        <p:txBody>
          <a:bodyPr wrap="square" rtlCol="0">
            <a:spAutoFit/>
          </a:bodyPr>
          <a:lstStyle/>
          <a:p>
            <a:pPr algn="ctr"/>
            <a:r>
              <a:rPr lang="en-US" sz="3400" kern="2200" spc="300">
                <a:solidFill>
                  <a:srgbClr val="0072C6"/>
                </a:solidFill>
              </a:rPr>
              <a:t>trailhead</a:t>
            </a:r>
            <a:r>
              <a:rPr lang="en-US" sz="3400" kern="2200" spc="300"/>
              <a:t>technology</a:t>
            </a:r>
            <a:r>
              <a:rPr lang="en-US" sz="3400" kern="2200" spc="300">
                <a:solidFill>
                  <a:schemeClr val="bg1">
                    <a:lumMod val="65000"/>
                  </a:schemeClr>
                </a:solidFill>
              </a:rPr>
              <a:t>.com</a:t>
            </a:r>
          </a:p>
        </p:txBody>
      </p:sp>
      <p:sp>
        <p:nvSpPr>
          <p:cNvPr id="6" name="Content Placeholder 2"/>
          <p:cNvSpPr txBox="1">
            <a:spLocks/>
          </p:cNvSpPr>
          <p:nvPr/>
        </p:nvSpPr>
        <p:spPr>
          <a:xfrm>
            <a:off x="6136234" y="4478455"/>
            <a:ext cx="5293765" cy="1345294"/>
          </a:xfrm>
          <a:prstGeom prst="rect">
            <a:avLst/>
          </a:prstGeom>
        </p:spPr>
        <p:txBody>
          <a:bodyPr vert="horz" lIns="91440" tIns="45720" rIns="91440" bIns="45720" rtlCol="0">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Segoe UI" panose="020B0502040204020203" pitchFamily="34" charset="0"/>
                <a:ea typeface="+mn-ea"/>
                <a:cs typeface="Segoe UI" panose="020B0502040204020203" pitchFamily="34" charset="0"/>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Segoe UI" panose="020B0502040204020203" pitchFamily="34" charset="0"/>
                <a:ea typeface="+mn-ea"/>
                <a:cs typeface="Segoe UI" panose="020B0502040204020203" pitchFamily="34" charset="0"/>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Segoe UI" panose="020B0502040204020203" pitchFamily="34" charset="0"/>
                <a:ea typeface="+mn-ea"/>
                <a:cs typeface="Segoe UI" panose="020B0502040204020203" pitchFamily="34" charset="0"/>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Segoe UI" panose="020B0502040204020203" pitchFamily="34" charset="0"/>
                <a:ea typeface="+mn-ea"/>
                <a:cs typeface="Segoe UI" panose="020B0502040204020203" pitchFamily="34" charset="0"/>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Segoe UI" panose="020B0502040204020203" pitchFamily="34" charset="0"/>
                <a:ea typeface="+mn-ea"/>
                <a:cs typeface="Segoe UI" panose="020B0502040204020203" pitchFamily="34" charset="0"/>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a:lstStyle>
          <a:p>
            <a:pPr marL="0" indent="0">
              <a:buNone/>
              <a:tabLst>
                <a:tab pos="233363" algn="ctr"/>
                <a:tab pos="457200" algn="l"/>
              </a:tabLst>
            </a:pPr>
            <a:r>
              <a:rPr lang="en-US" sz="2000">
                <a:solidFill>
                  <a:srgbClr val="333333"/>
                </a:solidFill>
                <a:latin typeface="FontAwesome" pitchFamily="2" charset="0"/>
              </a:rPr>
              <a:t>	</a:t>
            </a:r>
            <a:r>
              <a:rPr lang="en-US" sz="2000">
                <a:solidFill>
                  <a:srgbClr val="333333"/>
                </a:solidFill>
                <a:latin typeface="Font Awesome 5 Free Solid" panose="02000503000000000000" pitchFamily="50" charset="0"/>
              </a:rPr>
              <a:t></a:t>
            </a:r>
            <a:r>
              <a:rPr lang="en-US" sz="2000">
                <a:latin typeface="FontAwesome" pitchFamily="2" charset="0"/>
              </a:rPr>
              <a:t>	</a:t>
            </a:r>
            <a:r>
              <a:rPr lang="en-US" sz="2000"/>
              <a:t>jtower@trailheadtechnology.com</a:t>
            </a:r>
          </a:p>
          <a:p>
            <a:pPr marL="0" indent="0">
              <a:buNone/>
              <a:tabLst>
                <a:tab pos="233363" algn="ctr"/>
                <a:tab pos="457200" algn="l"/>
              </a:tabLst>
            </a:pPr>
            <a:r>
              <a:rPr lang="en-US" sz="2000">
                <a:latin typeface="FontAwesome" pitchFamily="2" charset="0"/>
              </a:rPr>
              <a:t>	</a:t>
            </a:r>
            <a:r>
              <a:rPr lang="en-US" sz="2000">
                <a:latin typeface="Font Awesome 5 Free Solid" panose="02000503000000000000" pitchFamily="50" charset="0"/>
              </a:rPr>
              <a:t></a:t>
            </a:r>
            <a:r>
              <a:rPr lang="en-US" sz="2000">
                <a:latin typeface="FontAwesome" pitchFamily="2" charset="0"/>
              </a:rPr>
              <a:t>	</a:t>
            </a:r>
            <a:r>
              <a:rPr lang="en-US" sz="2000"/>
              <a:t>trailheadtechnology.com/blog</a:t>
            </a:r>
          </a:p>
          <a:p>
            <a:pPr marL="0" indent="0">
              <a:buNone/>
              <a:tabLst>
                <a:tab pos="233363" algn="ctr"/>
                <a:tab pos="457200" algn="l"/>
              </a:tabLst>
            </a:pPr>
            <a:r>
              <a:rPr lang="en-US" sz="2000">
                <a:latin typeface="FontAwesome" pitchFamily="2" charset="0"/>
              </a:rPr>
              <a:t>	</a:t>
            </a:r>
            <a:r>
              <a:rPr lang="en-US" sz="2000">
                <a:latin typeface="Font Awesome 5 Brands Regular" panose="02000503000000000000" pitchFamily="50" charset="0"/>
              </a:rPr>
              <a:t></a:t>
            </a:r>
            <a:r>
              <a:rPr lang="en-US" sz="2000">
                <a:latin typeface="FontAwesome" pitchFamily="2" charset="0"/>
              </a:rPr>
              <a:t>	</a:t>
            </a:r>
            <a:r>
              <a:rPr lang="en-US" sz="2000" err="1"/>
              <a:t>jtowermi</a:t>
            </a:r>
            <a:endParaRPr lang="en-US" sz="2000"/>
          </a:p>
          <a:p>
            <a:pPr>
              <a:tabLst>
                <a:tab pos="233363" algn="ctr"/>
                <a:tab pos="457200" algn="l"/>
              </a:tabLst>
            </a:pPr>
            <a:endParaRPr lang="en-US" sz="2000"/>
          </a:p>
        </p:txBody>
      </p:sp>
      <p:sp>
        <p:nvSpPr>
          <p:cNvPr id="7" name="Content Placeholder 2"/>
          <p:cNvSpPr txBox="1">
            <a:spLocks/>
          </p:cNvSpPr>
          <p:nvPr/>
        </p:nvSpPr>
        <p:spPr>
          <a:xfrm>
            <a:off x="657224" y="4478455"/>
            <a:ext cx="5293765" cy="1345294"/>
          </a:xfrm>
          <a:prstGeom prst="rect">
            <a:avLst/>
          </a:prstGeom>
        </p:spPr>
        <p:txBody>
          <a:bodyPr vert="horz" lIns="91440" tIns="45720" rIns="91440" bIns="45720" rtlCol="0">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Segoe UI" panose="020B0502040204020203" pitchFamily="34" charset="0"/>
                <a:ea typeface="+mn-ea"/>
                <a:cs typeface="Segoe UI" panose="020B0502040204020203" pitchFamily="34" charset="0"/>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Segoe UI" panose="020B0502040204020203" pitchFamily="34" charset="0"/>
                <a:ea typeface="+mn-ea"/>
                <a:cs typeface="Segoe UI" panose="020B0502040204020203" pitchFamily="34" charset="0"/>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Segoe UI" panose="020B0502040204020203" pitchFamily="34" charset="0"/>
                <a:ea typeface="+mn-ea"/>
                <a:cs typeface="Segoe UI" panose="020B0502040204020203" pitchFamily="34" charset="0"/>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Segoe UI" panose="020B0502040204020203" pitchFamily="34" charset="0"/>
                <a:ea typeface="+mn-ea"/>
                <a:cs typeface="Segoe UI" panose="020B0502040204020203" pitchFamily="34" charset="0"/>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Segoe UI" panose="020B0502040204020203" pitchFamily="34" charset="0"/>
                <a:ea typeface="+mn-ea"/>
                <a:cs typeface="Segoe UI" panose="020B0502040204020203" pitchFamily="34" charset="0"/>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a:lstStyle>
          <a:p>
            <a:pPr marL="4572" lvl="1" indent="0">
              <a:spcBef>
                <a:spcPts val="1300"/>
              </a:spcBef>
              <a:buNone/>
              <a:tabLst>
                <a:tab pos="233363" algn="ctr"/>
                <a:tab pos="457200" algn="l"/>
              </a:tabLst>
            </a:pPr>
            <a:r>
              <a:rPr lang="en-US" sz="2000">
                <a:latin typeface="FontAwesome" pitchFamily="2" charset="0"/>
              </a:rPr>
              <a:t>	</a:t>
            </a:r>
            <a:r>
              <a:rPr lang="en-US" sz="2000">
                <a:latin typeface="Font Awesome 5 Free Solid" panose="02000503000000000000" pitchFamily="50" charset="0"/>
              </a:rPr>
              <a:t></a:t>
            </a:r>
            <a:r>
              <a:rPr lang="en-US" sz="2000">
                <a:latin typeface="FontAwesome" pitchFamily="2" charset="0"/>
              </a:rPr>
              <a:t>	</a:t>
            </a:r>
            <a:r>
              <a:rPr lang="en-US" sz="2000"/>
              <a:t>Microsoft MVP in .NET</a:t>
            </a:r>
          </a:p>
          <a:p>
            <a:pPr marL="4572" lvl="1" indent="0">
              <a:spcBef>
                <a:spcPts val="1300"/>
              </a:spcBef>
              <a:buNone/>
              <a:tabLst>
                <a:tab pos="233363" algn="ctr"/>
                <a:tab pos="457200" algn="l"/>
              </a:tabLst>
            </a:pPr>
            <a:r>
              <a:rPr lang="en-US" sz="2000">
                <a:latin typeface="FontAwesome" pitchFamily="2" charset="0"/>
              </a:rPr>
              <a:t>	</a:t>
            </a:r>
            <a:r>
              <a:rPr lang="en-US" sz="2000">
                <a:latin typeface="Font Awesome 5 Free Solid" panose="02000503000000000000" pitchFamily="50" charset="0"/>
              </a:rPr>
              <a:t></a:t>
            </a:r>
            <a:r>
              <a:rPr lang="en-US" sz="2000">
                <a:latin typeface="FontAwesome" pitchFamily="2" charset="0"/>
              </a:rPr>
              <a:t>	</a:t>
            </a:r>
            <a:r>
              <a:rPr lang="en-US" sz="2000"/>
              <a:t>Organizer of Beer City Code</a:t>
            </a:r>
          </a:p>
        </p:txBody>
      </p:sp>
      <p:sp>
        <p:nvSpPr>
          <p:cNvPr id="8" name="TextBox 7">
            <a:extLst>
              <a:ext uri="{FF2B5EF4-FFF2-40B4-BE49-F238E27FC236}">
                <a16:creationId xmlns:a16="http://schemas.microsoft.com/office/drawing/2014/main" id="{2856C93C-026F-4286-A517-9691B6D5B7AE}"/>
              </a:ext>
            </a:extLst>
          </p:cNvPr>
          <p:cNvSpPr txBox="1"/>
          <p:nvPr/>
        </p:nvSpPr>
        <p:spPr>
          <a:xfrm>
            <a:off x="0" y="6396335"/>
            <a:ext cx="12148457" cy="461665"/>
          </a:xfrm>
          <a:prstGeom prst="rect">
            <a:avLst/>
          </a:prstGeom>
          <a:noFill/>
        </p:spPr>
        <p:txBody>
          <a:bodyPr wrap="square" rtlCol="0">
            <a:spAutoFit/>
          </a:bodyPr>
          <a:lstStyle/>
          <a:p>
            <a:pPr algn="ctr"/>
            <a:r>
              <a:rPr lang="en-US" sz="2400" b="1" u="sng" dirty="0">
                <a:solidFill>
                  <a:srgbClr val="0072C6"/>
                </a:solidFill>
              </a:rPr>
              <a:t>https://github.com/jonathantower/redis-aspnet-core</a:t>
            </a:r>
          </a:p>
        </p:txBody>
      </p:sp>
    </p:spTree>
    <p:extLst>
      <p:ext uri="{BB962C8B-B14F-4D97-AF65-F5344CB8AC3E}">
        <p14:creationId xmlns:p14="http://schemas.microsoft.com/office/powerpoint/2010/main" val="2374874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E7CFAA6-1DBB-43B0-BD82-2FB83CF4E4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panose="020F0302020204030204"/>
              <a:ea typeface="+mn-ea"/>
              <a:cs typeface="+mn-cs"/>
            </a:endParaRPr>
          </a:p>
        </p:txBody>
      </p:sp>
      <p:sp>
        <p:nvSpPr>
          <p:cNvPr id="2" name="Title 1">
            <a:extLst>
              <a:ext uri="{FF2B5EF4-FFF2-40B4-BE49-F238E27FC236}">
                <a16:creationId xmlns:a16="http://schemas.microsoft.com/office/drawing/2014/main" id="{7DAC186A-8C8F-4ED9-BBB1-4749E274B419}"/>
              </a:ext>
            </a:extLst>
          </p:cNvPr>
          <p:cNvSpPr>
            <a:spLocks noGrp="1"/>
          </p:cNvSpPr>
          <p:nvPr>
            <p:ph type="title"/>
          </p:nvPr>
        </p:nvSpPr>
        <p:spPr>
          <a:xfrm>
            <a:off x="706298" y="639763"/>
            <a:ext cx="3997693" cy="5492750"/>
          </a:xfrm>
        </p:spPr>
        <p:txBody>
          <a:bodyPr>
            <a:normAutofit/>
          </a:bodyPr>
          <a:lstStyle/>
          <a:p>
            <a:r>
              <a:rPr lang="en-US" sz="6000" dirty="0">
                <a:solidFill>
                  <a:srgbClr val="FFFFFF"/>
                </a:solidFill>
              </a:rPr>
              <a:t>Overview</a:t>
            </a:r>
          </a:p>
        </p:txBody>
      </p:sp>
      <p:graphicFrame>
        <p:nvGraphicFramePr>
          <p:cNvPr id="5" name="Content Placeholder 2">
            <a:extLst>
              <a:ext uri="{FF2B5EF4-FFF2-40B4-BE49-F238E27FC236}">
                <a16:creationId xmlns:a16="http://schemas.microsoft.com/office/drawing/2014/main" id="{B7B996C5-45AA-6B77-1BAC-B5EC8C11649C}"/>
              </a:ext>
            </a:extLst>
          </p:cNvPr>
          <p:cNvGraphicFramePr>
            <a:graphicFrameLocks noGrp="1"/>
          </p:cNvGraphicFramePr>
          <p:nvPr>
            <p:ph idx="1"/>
          </p:nvPr>
        </p:nvGraphicFramePr>
        <p:xfrm>
          <a:off x="5288347" y="639763"/>
          <a:ext cx="6254724" cy="54927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361681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www.runintoart.com/charitywater.jpg"/>
          <p:cNvPicPr>
            <a:picLocks noChangeAspect="1" noChangeArrowheads="1"/>
          </p:cNvPicPr>
          <p:nvPr/>
        </p:nvPicPr>
        <p:blipFill rotWithShape="1">
          <a:blip r:embed="rId2">
            <a:extLst>
              <a:ext uri="{28A0092B-C50C-407E-A947-70E740481C1C}">
                <a14:useLocalDpi xmlns:a14="http://schemas.microsoft.com/office/drawing/2010/main" val="0"/>
              </a:ext>
            </a:extLst>
          </a:blip>
          <a:srcRect b="15506"/>
          <a:stretch/>
        </p:blipFill>
        <p:spPr bwMode="auto">
          <a:xfrm>
            <a:off x="-1" y="0"/>
            <a:ext cx="12192000" cy="6864977"/>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p:cNvSpPr>
            <a:spLocks noGrp="1"/>
          </p:cNvSpPr>
          <p:nvPr>
            <p:ph type="title"/>
          </p:nvPr>
        </p:nvSpPr>
        <p:spPr>
          <a:xfrm>
            <a:off x="838200" y="96178"/>
            <a:ext cx="10515600" cy="1325563"/>
          </a:xfrm>
        </p:spPr>
        <p:txBody>
          <a:bodyPr>
            <a:normAutofit/>
          </a:bodyPr>
          <a:lstStyle/>
          <a:p>
            <a:pPr algn="ctr"/>
            <a:r>
              <a:rPr lang="en-US">
                <a:solidFill>
                  <a:schemeClr val="bg1"/>
                </a:solidFill>
              </a:rPr>
              <a:t>BUT FIRST…If You Give $200, So Will I!</a:t>
            </a:r>
            <a:endParaRPr lang="en-US" sz="3600" i="1">
              <a:solidFill>
                <a:schemeClr val="bg1"/>
              </a:solidFill>
            </a:endParaRPr>
          </a:p>
        </p:txBody>
      </p:sp>
      <p:sp>
        <p:nvSpPr>
          <p:cNvPr id="6" name="Content Placeholder 2"/>
          <p:cNvSpPr>
            <a:spLocks noGrp="1"/>
          </p:cNvSpPr>
          <p:nvPr>
            <p:ph idx="1"/>
          </p:nvPr>
        </p:nvSpPr>
        <p:spPr>
          <a:xfrm>
            <a:off x="838200" y="1359366"/>
            <a:ext cx="7855424" cy="4900718"/>
          </a:xfrm>
        </p:spPr>
        <p:txBody>
          <a:bodyPr>
            <a:normAutofit/>
          </a:bodyPr>
          <a:lstStyle/>
          <a:p>
            <a:pPr marL="0" indent="0" algn="ctr">
              <a:buNone/>
            </a:pPr>
            <a:br>
              <a:rPr lang="en-US" sz="2000" b="1" dirty="0">
                <a:solidFill>
                  <a:schemeClr val="bg1"/>
                </a:solidFill>
                <a:effectLst>
                  <a:outerShdw blurRad="50800" dist="38100" dir="2700000" algn="tl" rotWithShape="0">
                    <a:prstClr val="black">
                      <a:alpha val="40000"/>
                    </a:prstClr>
                  </a:outerShdw>
                </a:effectLst>
              </a:rPr>
            </a:br>
            <a:r>
              <a:rPr lang="en-US" sz="4800" b="1" dirty="0">
                <a:solidFill>
                  <a:schemeClr val="bg1"/>
                </a:solidFill>
                <a:effectLst>
                  <a:outerShdw blurRad="50800" dist="38100" dir="8100000" algn="tr" rotWithShape="0">
                    <a:prstClr val="black">
                      <a:alpha val="40000"/>
                    </a:prstClr>
                  </a:outerShdw>
                </a:effectLst>
              </a:rPr>
              <a:t>bit.ly/lou22-water</a:t>
            </a:r>
            <a:br>
              <a:rPr lang="en-US" sz="4400" b="1" dirty="0">
                <a:solidFill>
                  <a:schemeClr val="bg1"/>
                </a:solidFill>
                <a:effectLst>
                  <a:outerShdw blurRad="50800" dist="38100" dir="8100000" algn="tr" rotWithShape="0">
                    <a:prstClr val="black">
                      <a:alpha val="40000"/>
                    </a:prstClr>
                  </a:outerShdw>
                </a:effectLst>
              </a:rPr>
            </a:br>
            <a:endParaRPr lang="en-US" sz="2400" i="1" dirty="0">
              <a:solidFill>
                <a:schemeClr val="bg1"/>
              </a:solidFill>
            </a:endParaRPr>
          </a:p>
          <a:p>
            <a:pPr marL="0" indent="0">
              <a:lnSpc>
                <a:spcPct val="100000"/>
              </a:lnSpc>
              <a:buNone/>
            </a:pPr>
            <a:r>
              <a:rPr lang="en-US" sz="2400" i="1" dirty="0">
                <a:solidFill>
                  <a:schemeClr val="bg1"/>
                </a:solidFill>
              </a:rPr>
              <a:t>“</a:t>
            </a:r>
            <a:r>
              <a:rPr lang="en-US" sz="2400" i="1" dirty="0" err="1">
                <a:solidFill>
                  <a:schemeClr val="bg1"/>
                </a:solidFill>
              </a:rPr>
              <a:t>charity:water</a:t>
            </a:r>
            <a:r>
              <a:rPr lang="en-US" sz="2400" i="1" dirty="0">
                <a:solidFill>
                  <a:schemeClr val="bg1"/>
                </a:solidFill>
              </a:rPr>
              <a:t> is a non-profit organization that provides clean and safe drinking water to people in developing nations. The organization was founded in 2006 and has helped fund 35,000 projects in 27 countries, benefiting over 9.5 million people..” </a:t>
            </a:r>
            <a:br>
              <a:rPr lang="en-US" i="1" dirty="0">
                <a:solidFill>
                  <a:schemeClr val="bg1"/>
                </a:solidFill>
              </a:rPr>
            </a:br>
            <a:r>
              <a:rPr lang="en-US" sz="2400" dirty="0">
                <a:solidFill>
                  <a:schemeClr val="bg1"/>
                </a:solidFill>
              </a:rPr>
              <a:t>- Wikipedia</a:t>
            </a:r>
          </a:p>
          <a:p>
            <a:pPr marL="0" indent="0">
              <a:buNone/>
            </a:pPr>
            <a:endParaRPr lang="en-US" sz="2400" dirty="0">
              <a:solidFill>
                <a:schemeClr val="bg1"/>
              </a:solidFill>
            </a:endParaRPr>
          </a:p>
          <a:p>
            <a:pPr marL="0" indent="0">
              <a:buNone/>
            </a:pPr>
            <a:r>
              <a:rPr lang="en-US" sz="2400" i="1" dirty="0">
                <a:solidFill>
                  <a:schemeClr val="bg1"/>
                </a:solidFill>
              </a:rPr>
              <a:t>“4/4 Stars” </a:t>
            </a:r>
            <a:br>
              <a:rPr lang="en-US" sz="2400" i="1" dirty="0">
                <a:solidFill>
                  <a:schemeClr val="bg1"/>
                </a:solidFill>
              </a:rPr>
            </a:br>
            <a:r>
              <a:rPr lang="en-US" sz="2400" i="1" dirty="0">
                <a:solidFill>
                  <a:schemeClr val="bg1"/>
                </a:solidFill>
              </a:rPr>
              <a:t>- CharityNavigator.org</a:t>
            </a:r>
          </a:p>
          <a:p>
            <a:pPr marL="0" indent="0">
              <a:buNone/>
            </a:pPr>
            <a:endParaRPr lang="en-US" i="1" dirty="0">
              <a:solidFill>
                <a:schemeClr val="bg1"/>
              </a:solidFill>
            </a:endParaRPr>
          </a:p>
        </p:txBody>
      </p:sp>
      <p:sp>
        <p:nvSpPr>
          <p:cNvPr id="7" name="Rectangle 6"/>
          <p:cNvSpPr/>
          <p:nvPr/>
        </p:nvSpPr>
        <p:spPr>
          <a:xfrm>
            <a:off x="-1" y="6072823"/>
            <a:ext cx="12192001" cy="792154"/>
          </a:xfrm>
          <a:prstGeom prst="rect">
            <a:avLst/>
          </a:prstGeom>
          <a:solidFill>
            <a:srgbClr val="BFBFB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8" name="Picture 8" descr="http://fortitudefoundation.org/wp-content/uploads/2014/06/charity_water.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29466" y="6181647"/>
            <a:ext cx="4924334" cy="57450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53F145BC-74A1-4B92-551B-0C8516BC9B28}"/>
              </a:ext>
            </a:extLst>
          </p:cNvPr>
          <p:cNvPicPr>
            <a:picLocks noChangeAspect="1"/>
          </p:cNvPicPr>
          <p:nvPr/>
        </p:nvPicPr>
        <p:blipFill>
          <a:blip r:embed="rId4"/>
          <a:stretch>
            <a:fillRect/>
          </a:stretch>
        </p:blipFill>
        <p:spPr>
          <a:xfrm>
            <a:off x="8966815" y="2277849"/>
            <a:ext cx="2638095" cy="2657143"/>
          </a:xfrm>
          <a:prstGeom prst="rect">
            <a:avLst/>
          </a:prstGeom>
        </p:spPr>
      </p:pic>
    </p:spTree>
    <p:extLst>
      <p:ext uri="{BB962C8B-B14F-4D97-AF65-F5344CB8AC3E}">
        <p14:creationId xmlns:p14="http://schemas.microsoft.com/office/powerpoint/2010/main" val="1227901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0F29C0F-B912-3535-1A46-EA21810DC62E}"/>
              </a:ext>
            </a:extLst>
          </p:cNvPr>
          <p:cNvSpPr>
            <a:spLocks noGrp="1"/>
          </p:cNvSpPr>
          <p:nvPr>
            <p:ph type="title"/>
          </p:nvPr>
        </p:nvSpPr>
        <p:spPr/>
        <p:txBody>
          <a:bodyPr/>
          <a:lstStyle/>
          <a:p>
            <a:r>
              <a:rPr lang="en-US" dirty="0"/>
              <a:t>What is Caching?</a:t>
            </a:r>
          </a:p>
        </p:txBody>
      </p:sp>
      <p:sp>
        <p:nvSpPr>
          <p:cNvPr id="5" name="Text Placeholder 4">
            <a:extLst>
              <a:ext uri="{FF2B5EF4-FFF2-40B4-BE49-F238E27FC236}">
                <a16:creationId xmlns:a16="http://schemas.microsoft.com/office/drawing/2014/main" id="{B9AC5EBA-1102-502E-C73A-9FA729C3DC4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0103676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quirrel standing on its hind legs&#10;&#10;Description automatically generated with medium confidence">
            <a:extLst>
              <a:ext uri="{FF2B5EF4-FFF2-40B4-BE49-F238E27FC236}">
                <a16:creationId xmlns:a16="http://schemas.microsoft.com/office/drawing/2014/main" id="{BB2227F0-74DC-6BE1-56F4-C17787EED6FB}"/>
              </a:ext>
            </a:extLst>
          </p:cNvPr>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0" y="-414779"/>
            <a:ext cx="12192000" cy="8126857"/>
          </a:xfrm>
          <a:prstGeom prst="rect">
            <a:avLst/>
          </a:prstGeom>
        </p:spPr>
      </p:pic>
    </p:spTree>
    <p:extLst>
      <p:ext uri="{BB962C8B-B14F-4D97-AF65-F5344CB8AC3E}">
        <p14:creationId xmlns:p14="http://schemas.microsoft.com/office/powerpoint/2010/main" val="3448311652"/>
      </p:ext>
    </p:extLst>
  </p:cSld>
  <p:clrMapOvr>
    <a:masterClrMapping/>
  </p:clrMapOvr>
</p:sld>
</file>

<file path=ppt/theme/theme1.xml><?xml version="1.0" encoding="utf-8"?>
<a:theme xmlns:a="http://schemas.openxmlformats.org/drawingml/2006/main" name="Metropolitan">
  <a:themeElements>
    <a:clrScheme name="Custom 1">
      <a:dk1>
        <a:sysClr val="windowText" lastClr="000000"/>
      </a:dk1>
      <a:lt1>
        <a:sysClr val="window" lastClr="FFFFFF"/>
      </a:lt1>
      <a:dk2>
        <a:srgbClr val="162F33"/>
      </a:dk2>
      <a:lt2>
        <a:srgbClr val="EAF0E0"/>
      </a:lt2>
      <a:accent1>
        <a:srgbClr val="0072C6"/>
      </a:accent1>
      <a:accent2>
        <a:srgbClr val="A8B97F"/>
      </a:accent2>
      <a:accent3>
        <a:srgbClr val="9B9256"/>
      </a:accent3>
      <a:accent4>
        <a:srgbClr val="657689"/>
      </a:accent4>
      <a:accent5>
        <a:srgbClr val="7A855D"/>
      </a:accent5>
      <a:accent6>
        <a:srgbClr val="84AC9D"/>
      </a:accent6>
      <a:hlink>
        <a:srgbClr val="2370CD"/>
      </a:hlink>
      <a:folHlink>
        <a:srgbClr val="877589"/>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7740</TotalTime>
  <Words>1735</Words>
  <Application>Microsoft Office PowerPoint</Application>
  <PresentationFormat>Widescreen</PresentationFormat>
  <Paragraphs>302</Paragraphs>
  <Slides>43</Slides>
  <Notes>14</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43</vt:i4>
      </vt:variant>
    </vt:vector>
  </HeadingPairs>
  <TitlesOfParts>
    <vt:vector size="56" baseType="lpstr">
      <vt:lpstr>Font Awesome 5 Free Solid</vt:lpstr>
      <vt:lpstr>Graphik Web</vt:lpstr>
      <vt:lpstr>Consolas</vt:lpstr>
      <vt:lpstr>Arial</vt:lpstr>
      <vt:lpstr>Font Awesome 5 Brands Regular</vt:lpstr>
      <vt:lpstr>Calibri Light</vt:lpstr>
      <vt:lpstr>Komika Axis</vt:lpstr>
      <vt:lpstr>Roboto</vt:lpstr>
      <vt:lpstr>Wingdings</vt:lpstr>
      <vt:lpstr>Calibri</vt:lpstr>
      <vt:lpstr>FontAwesome</vt:lpstr>
      <vt:lpstr>Segoe UI</vt:lpstr>
      <vt:lpstr>Metropolitan</vt:lpstr>
      <vt:lpstr>Adding Redis Caching</vt:lpstr>
      <vt:lpstr>PowerPoint Presentation</vt:lpstr>
      <vt:lpstr>PowerPoint Presentation</vt:lpstr>
      <vt:lpstr>Speed Up Your  .NET Application with Redis Caching</vt:lpstr>
      <vt:lpstr>Hi, I’m J.</vt:lpstr>
      <vt:lpstr>Overview</vt:lpstr>
      <vt:lpstr>BUT FIRST…If You Give $200, So Will I!</vt:lpstr>
      <vt:lpstr>What is Caching?</vt:lpstr>
      <vt:lpstr>PowerPoint Presentation</vt:lpstr>
      <vt:lpstr>PowerPoint Presentation</vt:lpstr>
      <vt:lpstr>What is Caching?</vt:lpstr>
      <vt:lpstr>What is Caching?</vt:lpstr>
      <vt:lpstr>What is Caching?</vt:lpstr>
      <vt:lpstr>What is Caching?</vt:lpstr>
      <vt:lpstr>What is Caching?</vt:lpstr>
      <vt:lpstr>What is Redis?</vt:lpstr>
      <vt:lpstr>What is Redis?</vt:lpstr>
      <vt:lpstr>Redis: An In-Memory Dictionary</vt:lpstr>
      <vt:lpstr>Redis is Not a Relational DB</vt:lpstr>
      <vt:lpstr>Redis Hosting Options</vt:lpstr>
      <vt:lpstr>Redis SKUs</vt:lpstr>
      <vt:lpstr>Reminder…If You Give $200, So Will I!</vt:lpstr>
      <vt:lpstr>Why Use Caching?</vt:lpstr>
      <vt:lpstr>Caching Sample</vt:lpstr>
      <vt:lpstr>Caching Sample</vt:lpstr>
      <vt:lpstr>Caching Sample</vt:lpstr>
      <vt:lpstr>Caching Sample</vt:lpstr>
      <vt:lpstr>Caching Sample</vt:lpstr>
      <vt:lpstr>Getting Started</vt:lpstr>
      <vt:lpstr>ASP.NET vs ASP.NET Core</vt:lpstr>
      <vt:lpstr>Redis Setup for Development on Windows</vt:lpstr>
      <vt:lpstr>Adding Redis to ASP.NET Core</vt:lpstr>
      <vt:lpstr>StackExchange.Redis vs ServiceStack.Redis</vt:lpstr>
      <vt:lpstr>DEMO</vt:lpstr>
      <vt:lpstr>DEMO</vt:lpstr>
      <vt:lpstr>Redis API vs IDistributedCache</vt:lpstr>
      <vt:lpstr>Common Mistakes</vt:lpstr>
      <vt:lpstr>Common Redis Mistakes</vt:lpstr>
      <vt:lpstr>Key Naming Convention</vt:lpstr>
      <vt:lpstr>Summing Up</vt:lpstr>
      <vt:lpstr>Recap</vt:lpstr>
      <vt:lpstr>Last Chance…If You Give $200, So Will I!</vt:lpstr>
      <vt:lpstr>Thank You!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Don’t Build a  Distributed Monolith</dc:title>
  <dc:creator>Jonathan "J." Tower</dc:creator>
  <cp:lastModifiedBy>Jonathan "J." Tower</cp:lastModifiedBy>
  <cp:revision>2</cp:revision>
  <dcterms:created xsi:type="dcterms:W3CDTF">2022-03-22T12:15:23Z</dcterms:created>
  <dcterms:modified xsi:type="dcterms:W3CDTF">2022-08-19T17:09:22Z</dcterms:modified>
</cp:coreProperties>
</file>

<file path=docProps/thumbnail.jpeg>
</file>